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customXml/itemProps52.xml" ContentType="application/vnd.openxmlformats-officedocument.customXmlProperties+xml"/>
  <Override PartName="/customXml/itemProps53.xml" ContentType="application/vnd.openxmlformats-officedocument.customXmlProperties+xml"/>
  <Override PartName="/customXml/itemProps54.xml" ContentType="application/vnd.openxmlformats-officedocument.customXmlProperties+xml"/>
  <Override PartName="/customXml/itemProps55.xml" ContentType="application/vnd.openxmlformats-officedocument.customXmlProperties+xml"/>
  <Override PartName="/customXml/itemProps56.xml" ContentType="application/vnd.openxmlformats-officedocument.customXmlProperties+xml"/>
  <Override PartName="/customXml/itemProps57.xml" ContentType="application/vnd.openxmlformats-officedocument.customXmlProperties+xml"/>
  <Override PartName="/customXml/itemProps58.xml" ContentType="application/vnd.openxmlformats-officedocument.customXmlProperties+xml"/>
  <Override PartName="/customXml/itemProps59.xml" ContentType="application/vnd.openxmlformats-officedocument.customXmlProperties+xml"/>
  <Override PartName="/customXml/itemProps60.xml" ContentType="application/vnd.openxmlformats-officedocument.customXmlProperties+xml"/>
  <Override PartName="/customXml/itemProps61.xml" ContentType="application/vnd.openxmlformats-officedocument.customXmlProperties+xml"/>
  <Override PartName="/customXml/itemProps62.xml" ContentType="application/vnd.openxmlformats-officedocument.customXmlProperties+xml"/>
  <Override PartName="/customXml/itemProps63.xml" ContentType="application/vnd.openxmlformats-officedocument.customXmlProperties+xml"/>
  <Override PartName="/customXml/itemProps6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6.xml" ContentType="application/vnd.openxmlformats-officedocument.theme+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9.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5"/>
    <p:sldMasterId id="2147484205" r:id="rId66"/>
    <p:sldMasterId id="2147484244" r:id="rId67"/>
    <p:sldMasterId id="2147484253" r:id="rId68"/>
    <p:sldMasterId id="2147484288" r:id="rId69"/>
    <p:sldMasterId id="2147484304" r:id="rId70"/>
    <p:sldMasterId id="2147484335" r:id="rId71"/>
    <p:sldMasterId id="2147484366" r:id="rId72"/>
    <p:sldMasterId id="2147484398" r:id="rId73"/>
    <p:sldMasterId id="2147484429" r:id="rId74"/>
    <p:sldMasterId id="2147484460" r:id="rId75"/>
    <p:sldMasterId id="2147484493" r:id="rId76"/>
  </p:sldMasterIdLst>
  <p:notesMasterIdLst>
    <p:notesMasterId r:id="rId166"/>
  </p:notesMasterIdLst>
  <p:handoutMasterIdLst>
    <p:handoutMasterId r:id="rId167"/>
  </p:handoutMasterIdLst>
  <p:sldIdLst>
    <p:sldId id="1167" r:id="rId77"/>
    <p:sldId id="1192" r:id="rId78"/>
    <p:sldId id="1205" r:id="rId79"/>
    <p:sldId id="1303" r:id="rId80"/>
    <p:sldId id="1305" r:id="rId81"/>
    <p:sldId id="1304" r:id="rId82"/>
    <p:sldId id="1212" r:id="rId83"/>
    <p:sldId id="1299" r:id="rId84"/>
    <p:sldId id="1300" r:id="rId85"/>
    <p:sldId id="1325" r:id="rId86"/>
    <p:sldId id="1326" r:id="rId87"/>
    <p:sldId id="1329" r:id="rId88"/>
    <p:sldId id="1253" r:id="rId89"/>
    <p:sldId id="1321" r:id="rId90"/>
    <p:sldId id="1309" r:id="rId91"/>
    <p:sldId id="1320" r:id="rId92"/>
    <p:sldId id="1319" r:id="rId93"/>
    <p:sldId id="1313" r:id="rId94"/>
    <p:sldId id="1310" r:id="rId95"/>
    <p:sldId id="1311" r:id="rId96"/>
    <p:sldId id="1312" r:id="rId97"/>
    <p:sldId id="1238" r:id="rId98"/>
    <p:sldId id="1213" r:id="rId99"/>
    <p:sldId id="1262" r:id="rId100"/>
    <p:sldId id="1250" r:id="rId101"/>
    <p:sldId id="1270" r:id="rId102"/>
    <p:sldId id="1171" r:id="rId103"/>
    <p:sldId id="1323" r:id="rId104"/>
    <p:sldId id="1324" r:id="rId105"/>
    <p:sldId id="1273" r:id="rId106"/>
    <p:sldId id="1292" r:id="rId107"/>
    <p:sldId id="1322" r:id="rId108"/>
    <p:sldId id="1293" r:id="rId109"/>
    <p:sldId id="1294" r:id="rId110"/>
    <p:sldId id="1295" r:id="rId111"/>
    <p:sldId id="1276" r:id="rId112"/>
    <p:sldId id="1327" r:id="rId113"/>
    <p:sldId id="1328" r:id="rId114"/>
    <p:sldId id="1204" r:id="rId115"/>
    <p:sldId id="1203" r:id="rId116"/>
    <p:sldId id="1202" r:id="rId117"/>
    <p:sldId id="1201" r:id="rId118"/>
    <p:sldId id="1233" r:id="rId119"/>
    <p:sldId id="1199" r:id="rId120"/>
    <p:sldId id="1196" r:id="rId121"/>
    <p:sldId id="1234" r:id="rId122"/>
    <p:sldId id="1206" r:id="rId123"/>
    <p:sldId id="1225" r:id="rId124"/>
    <p:sldId id="1198" r:id="rId125"/>
    <p:sldId id="1197" r:id="rId126"/>
    <p:sldId id="1173" r:id="rId127"/>
    <p:sldId id="1236" r:id="rId128"/>
    <p:sldId id="1228" r:id="rId129"/>
    <p:sldId id="1251" r:id="rId130"/>
    <p:sldId id="1314" r:id="rId131"/>
    <p:sldId id="1315" r:id="rId132"/>
    <p:sldId id="1316" r:id="rId133"/>
    <p:sldId id="1317" r:id="rId134"/>
    <p:sldId id="1229" r:id="rId135"/>
    <p:sldId id="1230" r:id="rId136"/>
    <p:sldId id="1265" r:id="rId137"/>
    <p:sldId id="1266" r:id="rId138"/>
    <p:sldId id="1237" r:id="rId139"/>
    <p:sldId id="1247" r:id="rId140"/>
    <p:sldId id="1248" r:id="rId141"/>
    <p:sldId id="1249" r:id="rId142"/>
    <p:sldId id="1330" r:id="rId143"/>
    <p:sldId id="1331" r:id="rId144"/>
    <p:sldId id="1332" r:id="rId145"/>
    <p:sldId id="1333" r:id="rId146"/>
    <p:sldId id="1334" r:id="rId147"/>
    <p:sldId id="1335" r:id="rId148"/>
    <p:sldId id="1336" r:id="rId149"/>
    <p:sldId id="1337" r:id="rId150"/>
    <p:sldId id="1338" r:id="rId151"/>
    <p:sldId id="1339" r:id="rId152"/>
    <p:sldId id="1340" r:id="rId153"/>
    <p:sldId id="1341" r:id="rId154"/>
    <p:sldId id="1342" r:id="rId155"/>
    <p:sldId id="1343" r:id="rId156"/>
    <p:sldId id="1344" r:id="rId157"/>
    <p:sldId id="1345" r:id="rId158"/>
    <p:sldId id="1346" r:id="rId159"/>
    <p:sldId id="1347" r:id="rId160"/>
    <p:sldId id="1348" r:id="rId161"/>
    <p:sldId id="1193" r:id="rId162"/>
    <p:sldId id="1195" r:id="rId163"/>
    <p:sldId id="1194" r:id="rId164"/>
    <p:sldId id="1349" r:id="rId165"/>
  </p:sldIdLst>
  <p:sldSz cx="12436475" cy="6994525"/>
  <p:notesSz cx="6858000" cy="91440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ción" id="{33190A15-43F5-4CC9-8701-15A70A24A2E5}">
          <p14:sldIdLst>
            <p14:sldId id="1167"/>
            <p14:sldId id="1192"/>
          </p14:sldIdLst>
        </p14:section>
        <p14:section name="Muchos lenguajes.... muchas herramientas?" id="{03D878D1-147A-4060-AFEB-22B968C6EC28}">
          <p14:sldIdLst>
            <p14:sldId id="1205"/>
            <p14:sldId id="1303"/>
          </p14:sldIdLst>
        </p14:section>
        <p14:section name="Diferencia IDE y Editor de Texto" id="{E6517124-E67F-479A-A2E1-170B7297CE47}">
          <p14:sldIdLst>
            <p14:sldId id="1305"/>
          </p14:sldIdLst>
        </p14:section>
        <p14:section name="Una sola herramienta para todos los lenguajes" id="{EC756A2E-3106-4C4E-900D-444DFC2F3B42}">
          <p14:sldIdLst>
            <p14:sldId id="1304"/>
          </p14:sldIdLst>
        </p14:section>
        <p14:section name="Primera pantalla VS" id="{2121B386-CC08-4860-B03D-AD4022557D5A}">
          <p14:sldIdLst>
            <p14:sldId id="1212"/>
          </p14:sldIdLst>
        </p14:section>
        <p14:section name="Familiarizándose con VS" id="{0D423B39-B811-4B36-B3CE-F95B87601A24}">
          <p14:sldIdLst>
            <p14:sldId id="1299"/>
            <p14:sldId id="1300"/>
            <p14:sldId id="1325"/>
            <p14:sldId id="1326"/>
            <p14:sldId id="1329"/>
          </p14:sldIdLst>
        </p14:section>
        <p14:section name="Tres principales características" id="{AE706B4D-9C4F-4B6D-B3F4-EF11171AE1D5}">
          <p14:sldIdLst>
            <p14:sldId id="1253"/>
          </p14:sldIdLst>
        </p14:section>
        <p14:section name="Desarrollo multiplataforma" id="{DD07FD3E-1ACE-4641-8FF7-C8004038D0C7}">
          <p14:sldIdLst>
            <p14:sldId id="1321"/>
          </p14:sldIdLst>
        </p14:section>
        <p14:section name="Multiplataforma extended" id="{FA60A260-DB8A-4F46-AB1C-799497A2DD47}">
          <p14:sldIdLst>
            <p14:sldId id="1309"/>
            <p14:sldId id="1320"/>
            <p14:sldId id="1319"/>
            <p14:sldId id="1313"/>
            <p14:sldId id="1310"/>
            <p14:sldId id="1311"/>
            <p14:sldId id="1312"/>
          </p14:sldIdLst>
        </p14:section>
        <p14:section name="Integración Control de código" id="{6AA5EE50-CEF9-49BB-B085-3613C4E09B78}">
          <p14:sldIdLst>
            <p14:sldId id="1238"/>
            <p14:sldId id="1213"/>
            <p14:sldId id="1262"/>
            <p14:sldId id="1250"/>
          </p14:sldIdLst>
        </p14:section>
        <p14:section name="Productividad" id="{FB696B8E-E819-432C-BE9B-37ACBEBFCC7F}">
          <p14:sldIdLst>
            <p14:sldId id="1270"/>
            <p14:sldId id="1171"/>
            <p14:sldId id="1323"/>
            <p14:sldId id="1324"/>
            <p14:sldId id="1273"/>
          </p14:sldIdLst>
        </p14:section>
        <p14:section name="Web" id="{4100A047-128E-44C4-874E-BA85C1C17413}">
          <p14:sldIdLst>
            <p14:sldId id="1292"/>
            <p14:sldId id="1322"/>
          </p14:sldIdLst>
        </p14:section>
        <p14:section name="Demo" id="{C09EEAF5-2865-438A-88A1-F57B13A143A6}">
          <p14:sldIdLst>
            <p14:sldId id="1293"/>
            <p14:sldId id="1294"/>
            <p14:sldId id="1295"/>
            <p14:sldId id="1276"/>
          </p14:sldIdLst>
        </p14:section>
        <p14:section name="[HIDE] Blend" id="{0D9865C9-1BA5-4718-9131-065F2FD0B06E}">
          <p14:sldIdLst>
            <p14:sldId id="1327"/>
            <p14:sldId id="1328"/>
          </p14:sldIdLst>
        </p14:section>
        <p14:section name="Aplicaciones" id="{480B4684-DAD2-4DCB-B6FD-D4D1AA5EE9E7}">
          <p14:sldIdLst>
            <p14:sldId id="1204"/>
            <p14:sldId id="1203"/>
            <p14:sldId id="1202"/>
            <p14:sldId id="1201"/>
            <p14:sldId id="1233"/>
            <p14:sldId id="1199"/>
            <p14:sldId id="1196"/>
            <p14:sldId id="1234"/>
            <p14:sldId id="1206"/>
            <p14:sldId id="1225"/>
            <p14:sldId id="1198"/>
            <p14:sldId id="1197"/>
            <p14:sldId id="1173"/>
            <p14:sldId id="1236"/>
          </p14:sldIdLst>
        </p14:section>
        <p14:section name="Visual Studio es más que .NET" id="{44C126B1-15CE-4072-8E1B-2A2CFCDF2C02}">
          <p14:sldIdLst>
            <p14:sldId id="1228"/>
            <p14:sldId id="1251"/>
            <p14:sldId id="1314"/>
            <p14:sldId id="1315"/>
            <p14:sldId id="1316"/>
            <p14:sldId id="1317"/>
            <p14:sldId id="1229"/>
            <p14:sldId id="1230"/>
            <p14:sldId id="1265"/>
            <p14:sldId id="1266"/>
            <p14:sldId id="1237"/>
          </p14:sldIdLst>
        </p14:section>
        <p14:section name="Visual Studio Code" id="{81235715-AE73-4491-A14D-E8C814113F41}">
          <p14:sldIdLst>
            <p14:sldId id="1247"/>
            <p14:sldId id="1248"/>
            <p14:sldId id="1249"/>
          </p14:sldIdLst>
        </p14:section>
        <p14:section name="Demo VSCode" id="{FC279401-3841-488E-B504-79EE06245CC5}">
          <p14:sldIdLst>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Lst>
        </p14:section>
        <p14:section name="Conclusión" id="{13D6FBC4-A499-4317-99E3-77C5A07D8091}">
          <p14:sldIdLst>
            <p14:sldId id="1193"/>
            <p14:sldId id="1195"/>
            <p14:sldId id="1194"/>
            <p14:sldId id="134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ndrew Clear" initials="AC" lastIdx="7" clrIdx="7">
    <p:extLst>
      <p:ext uri="{19B8F6BF-5375-455C-9EA6-DF929625EA0E}">
        <p15:presenceInfo xmlns:p15="http://schemas.microsoft.com/office/powerpoint/2012/main" userId="d722e758dfcfc319" providerId="Windows Live"/>
      </p:ext>
    </p:extLst>
  </p:cmAuthor>
  <p:cmAuthor id="1" name="Mary Feil-Jacobs" initials="MFJ" lastIdx="54" clrIdx="1"/>
  <p:cmAuthor id="8" name="Cheryl M Hammond" initials="cmh" lastIdx="19" clrIdx="8">
    <p:extLst>
      <p:ext uri="{19B8F6BF-5375-455C-9EA6-DF929625EA0E}">
        <p15:presenceInfo xmlns:p15="http://schemas.microsoft.com/office/powerpoint/2012/main" userId="Cheryl M Hammond" providerId="None"/>
      </p:ext>
    </p:extLst>
  </p:cmAuthor>
  <p:cmAuthor id="2" name="Steve Borg (Northwest Cadence)" initials="SC" lastIdx="15" clrIdx="2">
    <p:extLst>
      <p:ext uri="{19B8F6BF-5375-455C-9EA6-DF929625EA0E}">
        <p15:presenceInfo xmlns:p15="http://schemas.microsoft.com/office/powerpoint/2012/main" userId="S003BFFD86AE332B@LIVE.COM" providerId="AD"/>
      </p:ext>
    </p:extLst>
  </p:cmAuthor>
  <p:cmAuthor id="9" name="PJ Meyer" initials="PM" lastIdx="8" clrIdx="9">
    <p:extLst>
      <p:ext uri="{19B8F6BF-5375-455C-9EA6-DF929625EA0E}">
        <p15:presenceInfo xmlns:p15="http://schemas.microsoft.com/office/powerpoint/2012/main" userId="S-1-5-21-2127521184-1604012920-1887927527-5741152" providerId="AD"/>
      </p:ext>
    </p:extLst>
  </p:cmAuthor>
  <p:cmAuthor id="3" name="Ed" initials="E" lastIdx="21" clrIdx="3">
    <p:extLst>
      <p:ext uri="{19B8F6BF-5375-455C-9EA6-DF929625EA0E}">
        <p15:presenceInfo xmlns:p15="http://schemas.microsoft.com/office/powerpoint/2012/main" userId="Ed" providerId="None"/>
      </p:ext>
    </p:extLst>
  </p:cmAuthor>
  <p:cmAuthor id="4" name="Andrew" initials="A" lastIdx="39" clrIdx="4">
    <p:extLst>
      <p:ext uri="{19B8F6BF-5375-455C-9EA6-DF929625EA0E}">
        <p15:presenceInfo xmlns:p15="http://schemas.microsoft.com/office/powerpoint/2012/main" userId="Andrew" providerId="None"/>
      </p:ext>
    </p:extLst>
  </p:cmAuthor>
  <p:cmAuthor id="5" name="Steve" initials="S" lastIdx="24" clrIdx="5">
    <p:extLst>
      <p:ext uri="{19B8F6BF-5375-455C-9EA6-DF929625EA0E}">
        <p15:presenceInfo xmlns:p15="http://schemas.microsoft.com/office/powerpoint/2012/main" userId="Steve" providerId="None"/>
      </p:ext>
    </p:extLst>
  </p:cmAuthor>
  <p:cmAuthor id="6" name="David Salgado Bermejo" initials="DSB" lastIdx="1" clrIdx="6">
    <p:extLst>
      <p:ext uri="{19B8F6BF-5375-455C-9EA6-DF929625EA0E}">
        <p15:presenceInfo xmlns:p15="http://schemas.microsoft.com/office/powerpoint/2012/main" userId="S-1-5-21-2127521184-1604012920-1887927527-122223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FFFFFF"/>
    <a:srgbClr val="CC00CC"/>
    <a:srgbClr val="442359"/>
    <a:srgbClr val="39433D"/>
    <a:srgbClr val="00188F"/>
    <a:srgbClr val="505050"/>
    <a:srgbClr val="000000"/>
    <a:srgbClr val="00FFFF"/>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92" autoAdjust="0"/>
    <p:restoredTop sz="73469" autoAdjust="0"/>
  </p:normalViewPr>
  <p:slideViewPr>
    <p:cSldViewPr snapToGrid="0">
      <p:cViewPr varScale="1">
        <p:scale>
          <a:sx n="64" d="100"/>
          <a:sy n="64" d="100"/>
        </p:scale>
        <p:origin x="931" y="62"/>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notesTextViewPr>
    <p:cViewPr>
      <p:scale>
        <a:sx n="100" d="100"/>
        <a:sy n="100" d="100"/>
      </p:scale>
      <p:origin x="0" y="0"/>
    </p:cViewPr>
  </p:notesTextViewPr>
  <p:sorterViewPr>
    <p:cViewPr varScale="1">
      <p:scale>
        <a:sx n="1" d="1"/>
        <a:sy n="1" d="1"/>
      </p:scale>
      <p:origin x="0" y="56"/>
    </p:cViewPr>
  </p:sorterViewPr>
  <p:notesViewPr>
    <p:cSldViewPr showGuides="1">
      <p:cViewPr>
        <p:scale>
          <a:sx n="268" d="100"/>
          <a:sy n="268" d="100"/>
        </p:scale>
        <p:origin x="210" y="-11010"/>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17" Type="http://schemas.openxmlformats.org/officeDocument/2006/relationships/slide" Target="slides/slide41.xml"/><Relationship Id="rId21" Type="http://schemas.openxmlformats.org/officeDocument/2006/relationships/customXml" Target="../customXml/item21.xml"/><Relationship Id="rId42" Type="http://schemas.openxmlformats.org/officeDocument/2006/relationships/customXml" Target="../customXml/item42.xml"/><Relationship Id="rId63" Type="http://schemas.openxmlformats.org/officeDocument/2006/relationships/customXml" Target="../customXml/item63.xml"/><Relationship Id="rId84" Type="http://schemas.openxmlformats.org/officeDocument/2006/relationships/slide" Target="slides/slide8.xml"/><Relationship Id="rId138" Type="http://schemas.openxmlformats.org/officeDocument/2006/relationships/slide" Target="slides/slide62.xml"/><Relationship Id="rId159" Type="http://schemas.openxmlformats.org/officeDocument/2006/relationships/slide" Target="slides/slide83.xml"/><Relationship Id="rId170" Type="http://schemas.openxmlformats.org/officeDocument/2006/relationships/viewProps" Target="viewProps.xml"/><Relationship Id="rId107" Type="http://schemas.openxmlformats.org/officeDocument/2006/relationships/slide" Target="slides/slide31.xml"/><Relationship Id="rId11" Type="http://schemas.openxmlformats.org/officeDocument/2006/relationships/customXml" Target="../customXml/item11.xml"/><Relationship Id="rId32" Type="http://schemas.openxmlformats.org/officeDocument/2006/relationships/customXml" Target="../customXml/item32.xml"/><Relationship Id="rId53" Type="http://schemas.openxmlformats.org/officeDocument/2006/relationships/customXml" Target="../customXml/item53.xml"/><Relationship Id="rId74" Type="http://schemas.openxmlformats.org/officeDocument/2006/relationships/slideMaster" Target="slideMasters/slideMaster10.xml"/><Relationship Id="rId128" Type="http://schemas.openxmlformats.org/officeDocument/2006/relationships/slide" Target="slides/slide52.xml"/><Relationship Id="rId149" Type="http://schemas.openxmlformats.org/officeDocument/2006/relationships/slide" Target="slides/slide73.xml"/><Relationship Id="rId5" Type="http://schemas.openxmlformats.org/officeDocument/2006/relationships/customXml" Target="../customXml/item5.xml"/><Relationship Id="rId95" Type="http://schemas.openxmlformats.org/officeDocument/2006/relationships/slide" Target="slides/slide19.xml"/><Relationship Id="rId160" Type="http://schemas.openxmlformats.org/officeDocument/2006/relationships/slide" Target="slides/slide84.xml"/><Relationship Id="rId22" Type="http://schemas.openxmlformats.org/officeDocument/2006/relationships/customXml" Target="../customXml/item22.xml"/><Relationship Id="rId43" Type="http://schemas.openxmlformats.org/officeDocument/2006/relationships/customXml" Target="../customXml/item43.xml"/><Relationship Id="rId64" Type="http://schemas.openxmlformats.org/officeDocument/2006/relationships/customXml" Target="../customXml/item64.xml"/><Relationship Id="rId118" Type="http://schemas.openxmlformats.org/officeDocument/2006/relationships/slide" Target="slides/slide42.xml"/><Relationship Id="rId139" Type="http://schemas.openxmlformats.org/officeDocument/2006/relationships/slide" Target="slides/slide63.xml"/><Relationship Id="rId85" Type="http://schemas.openxmlformats.org/officeDocument/2006/relationships/slide" Target="slides/slide9.xml"/><Relationship Id="rId150" Type="http://schemas.openxmlformats.org/officeDocument/2006/relationships/slide" Target="slides/slide74.xml"/><Relationship Id="rId171" Type="http://schemas.openxmlformats.org/officeDocument/2006/relationships/theme" Target="theme/theme1.xml"/><Relationship Id="rId12" Type="http://schemas.openxmlformats.org/officeDocument/2006/relationships/customXml" Target="../customXml/item12.xml"/><Relationship Id="rId33" Type="http://schemas.openxmlformats.org/officeDocument/2006/relationships/customXml" Target="../customXml/item33.xml"/><Relationship Id="rId108" Type="http://schemas.openxmlformats.org/officeDocument/2006/relationships/slide" Target="slides/slide32.xml"/><Relationship Id="rId129" Type="http://schemas.openxmlformats.org/officeDocument/2006/relationships/slide" Target="slides/slide53.xml"/><Relationship Id="rId54" Type="http://schemas.openxmlformats.org/officeDocument/2006/relationships/customXml" Target="../customXml/item54.xml"/><Relationship Id="rId70" Type="http://schemas.openxmlformats.org/officeDocument/2006/relationships/slideMaster" Target="slideMasters/slideMaster6.xml"/><Relationship Id="rId75" Type="http://schemas.openxmlformats.org/officeDocument/2006/relationships/slideMaster" Target="slideMasters/slideMaster11.xml"/><Relationship Id="rId91" Type="http://schemas.openxmlformats.org/officeDocument/2006/relationships/slide" Target="slides/slide15.xml"/><Relationship Id="rId96" Type="http://schemas.openxmlformats.org/officeDocument/2006/relationships/slide" Target="slides/slide20.xml"/><Relationship Id="rId140" Type="http://schemas.openxmlformats.org/officeDocument/2006/relationships/slide" Target="slides/slide64.xml"/><Relationship Id="rId145" Type="http://schemas.openxmlformats.org/officeDocument/2006/relationships/slide" Target="slides/slide69.xml"/><Relationship Id="rId161" Type="http://schemas.openxmlformats.org/officeDocument/2006/relationships/slide" Target="slides/slide85.xml"/><Relationship Id="rId16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customXml" Target="../customXml/item49.xml"/><Relationship Id="rId114" Type="http://schemas.openxmlformats.org/officeDocument/2006/relationships/slide" Target="slides/slide38.xml"/><Relationship Id="rId119" Type="http://schemas.openxmlformats.org/officeDocument/2006/relationships/slide" Target="slides/slide43.xml"/><Relationship Id="rId44" Type="http://schemas.openxmlformats.org/officeDocument/2006/relationships/customXml" Target="../customXml/item44.xml"/><Relationship Id="rId60" Type="http://schemas.openxmlformats.org/officeDocument/2006/relationships/customXml" Target="../customXml/item60.xml"/><Relationship Id="rId65" Type="http://schemas.openxmlformats.org/officeDocument/2006/relationships/slideMaster" Target="slideMasters/slideMaster1.xml"/><Relationship Id="rId81" Type="http://schemas.openxmlformats.org/officeDocument/2006/relationships/slide" Target="slides/slide5.xml"/><Relationship Id="rId86" Type="http://schemas.openxmlformats.org/officeDocument/2006/relationships/slide" Target="slides/slide10.xml"/><Relationship Id="rId130" Type="http://schemas.openxmlformats.org/officeDocument/2006/relationships/slide" Target="slides/slide54.xml"/><Relationship Id="rId135" Type="http://schemas.openxmlformats.org/officeDocument/2006/relationships/slide" Target="slides/slide59.xml"/><Relationship Id="rId151" Type="http://schemas.openxmlformats.org/officeDocument/2006/relationships/slide" Target="slides/slide75.xml"/><Relationship Id="rId156" Type="http://schemas.openxmlformats.org/officeDocument/2006/relationships/slide" Target="slides/slide80.xml"/><Relationship Id="rId172"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slide" Target="slides/slide33.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customXml" Target="../customXml/item55.xml"/><Relationship Id="rId76" Type="http://schemas.openxmlformats.org/officeDocument/2006/relationships/slideMaster" Target="slideMasters/slideMaster12.xml"/><Relationship Id="rId97" Type="http://schemas.openxmlformats.org/officeDocument/2006/relationships/slide" Target="slides/slide21.xml"/><Relationship Id="rId104" Type="http://schemas.openxmlformats.org/officeDocument/2006/relationships/slide" Target="slides/slide28.xml"/><Relationship Id="rId120" Type="http://schemas.openxmlformats.org/officeDocument/2006/relationships/slide" Target="slides/slide44.xml"/><Relationship Id="rId125" Type="http://schemas.openxmlformats.org/officeDocument/2006/relationships/slide" Target="slides/slide49.xml"/><Relationship Id="rId141" Type="http://schemas.openxmlformats.org/officeDocument/2006/relationships/slide" Target="slides/slide65.xml"/><Relationship Id="rId146" Type="http://schemas.openxmlformats.org/officeDocument/2006/relationships/slide" Target="slides/slide70.xml"/><Relationship Id="rId167"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Master" Target="slideMasters/slideMaster7.xml"/><Relationship Id="rId92" Type="http://schemas.openxmlformats.org/officeDocument/2006/relationships/slide" Target="slides/slide16.xml"/><Relationship Id="rId16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Master" Target="slideMasters/slideMaster2.xml"/><Relationship Id="rId87" Type="http://schemas.openxmlformats.org/officeDocument/2006/relationships/slide" Target="slides/slide11.xml"/><Relationship Id="rId110" Type="http://schemas.openxmlformats.org/officeDocument/2006/relationships/slide" Target="slides/slide34.xml"/><Relationship Id="rId115" Type="http://schemas.openxmlformats.org/officeDocument/2006/relationships/slide" Target="slides/slide39.xml"/><Relationship Id="rId131" Type="http://schemas.openxmlformats.org/officeDocument/2006/relationships/slide" Target="slides/slide55.xml"/><Relationship Id="rId136" Type="http://schemas.openxmlformats.org/officeDocument/2006/relationships/slide" Target="slides/slide60.xml"/><Relationship Id="rId157" Type="http://schemas.openxmlformats.org/officeDocument/2006/relationships/slide" Target="slides/slide81.xml"/><Relationship Id="rId61" Type="http://schemas.openxmlformats.org/officeDocument/2006/relationships/customXml" Target="../customXml/item61.xml"/><Relationship Id="rId82" Type="http://schemas.openxmlformats.org/officeDocument/2006/relationships/slide" Target="slides/slide6.xml"/><Relationship Id="rId152" Type="http://schemas.openxmlformats.org/officeDocument/2006/relationships/slide" Target="slides/slide76.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customXml" Target="../customXml/item56.xml"/><Relationship Id="rId77" Type="http://schemas.openxmlformats.org/officeDocument/2006/relationships/slide" Target="slides/slide1.xml"/><Relationship Id="rId100" Type="http://schemas.openxmlformats.org/officeDocument/2006/relationships/slide" Target="slides/slide24.xml"/><Relationship Id="rId105" Type="http://schemas.openxmlformats.org/officeDocument/2006/relationships/slide" Target="slides/slide29.xml"/><Relationship Id="rId126" Type="http://schemas.openxmlformats.org/officeDocument/2006/relationships/slide" Target="slides/slide50.xml"/><Relationship Id="rId147" Type="http://schemas.openxmlformats.org/officeDocument/2006/relationships/slide" Target="slides/slide71.xml"/><Relationship Id="rId168"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Master" Target="slideMasters/slideMaster8.xml"/><Relationship Id="rId93" Type="http://schemas.openxmlformats.org/officeDocument/2006/relationships/slide" Target="slides/slide17.xml"/><Relationship Id="rId98" Type="http://schemas.openxmlformats.org/officeDocument/2006/relationships/slide" Target="slides/slide22.xml"/><Relationship Id="rId121" Type="http://schemas.openxmlformats.org/officeDocument/2006/relationships/slide" Target="slides/slide45.xml"/><Relationship Id="rId142" Type="http://schemas.openxmlformats.org/officeDocument/2006/relationships/slide" Target="slides/slide66.xml"/><Relationship Id="rId163"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Master" Target="slideMasters/slideMaster3.xml"/><Relationship Id="rId116" Type="http://schemas.openxmlformats.org/officeDocument/2006/relationships/slide" Target="slides/slide40.xml"/><Relationship Id="rId137" Type="http://schemas.openxmlformats.org/officeDocument/2006/relationships/slide" Target="slides/slide61.xml"/><Relationship Id="rId158" Type="http://schemas.openxmlformats.org/officeDocument/2006/relationships/slide" Target="slides/slide82.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customXml" Target="../customXml/item62.xml"/><Relationship Id="rId83" Type="http://schemas.openxmlformats.org/officeDocument/2006/relationships/slide" Target="slides/slide7.xml"/><Relationship Id="rId88" Type="http://schemas.openxmlformats.org/officeDocument/2006/relationships/slide" Target="slides/slide12.xml"/><Relationship Id="rId111" Type="http://schemas.openxmlformats.org/officeDocument/2006/relationships/slide" Target="slides/slide35.xml"/><Relationship Id="rId132" Type="http://schemas.openxmlformats.org/officeDocument/2006/relationships/slide" Target="slides/slide56.xml"/><Relationship Id="rId153" Type="http://schemas.openxmlformats.org/officeDocument/2006/relationships/slide" Target="slides/slide77.xml"/><Relationship Id="rId15" Type="http://schemas.openxmlformats.org/officeDocument/2006/relationships/customXml" Target="../customXml/item15.xml"/><Relationship Id="rId36" Type="http://schemas.openxmlformats.org/officeDocument/2006/relationships/customXml" Target="../customXml/item36.xml"/><Relationship Id="rId57" Type="http://schemas.openxmlformats.org/officeDocument/2006/relationships/customXml" Target="../customXml/item57.xml"/><Relationship Id="rId106" Type="http://schemas.openxmlformats.org/officeDocument/2006/relationships/slide" Target="slides/slide30.xml"/><Relationship Id="rId127" Type="http://schemas.openxmlformats.org/officeDocument/2006/relationships/slide" Target="slides/slide51.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customXml" Target="../customXml/item52.xml"/><Relationship Id="rId73" Type="http://schemas.openxmlformats.org/officeDocument/2006/relationships/slideMaster" Target="slideMasters/slideMaster9.xml"/><Relationship Id="rId78" Type="http://schemas.openxmlformats.org/officeDocument/2006/relationships/slide" Target="slides/slide2.xml"/><Relationship Id="rId94" Type="http://schemas.openxmlformats.org/officeDocument/2006/relationships/slide" Target="slides/slide18.xml"/><Relationship Id="rId99" Type="http://schemas.openxmlformats.org/officeDocument/2006/relationships/slide" Target="slides/slide23.xml"/><Relationship Id="rId101" Type="http://schemas.openxmlformats.org/officeDocument/2006/relationships/slide" Target="slides/slide25.xml"/><Relationship Id="rId122" Type="http://schemas.openxmlformats.org/officeDocument/2006/relationships/slide" Target="slides/slide46.xml"/><Relationship Id="rId143" Type="http://schemas.openxmlformats.org/officeDocument/2006/relationships/slide" Target="slides/slide67.xml"/><Relationship Id="rId148" Type="http://schemas.openxmlformats.org/officeDocument/2006/relationships/slide" Target="slides/slide72.xml"/><Relationship Id="rId164" Type="http://schemas.openxmlformats.org/officeDocument/2006/relationships/slide" Target="slides/slide88.xml"/><Relationship Id="rId16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 Id="rId47" Type="http://schemas.openxmlformats.org/officeDocument/2006/relationships/customXml" Target="../customXml/item47.xml"/><Relationship Id="rId68" Type="http://schemas.openxmlformats.org/officeDocument/2006/relationships/slideMaster" Target="slideMasters/slideMaster4.xml"/><Relationship Id="rId89" Type="http://schemas.openxmlformats.org/officeDocument/2006/relationships/slide" Target="slides/slide13.xml"/><Relationship Id="rId112" Type="http://schemas.openxmlformats.org/officeDocument/2006/relationships/slide" Target="slides/slide36.xml"/><Relationship Id="rId133" Type="http://schemas.openxmlformats.org/officeDocument/2006/relationships/slide" Target="slides/slide57.xml"/><Relationship Id="rId154" Type="http://schemas.openxmlformats.org/officeDocument/2006/relationships/slide" Target="slides/slide78.xml"/><Relationship Id="rId16" Type="http://schemas.openxmlformats.org/officeDocument/2006/relationships/customXml" Target="../customXml/item16.xml"/><Relationship Id="rId37" Type="http://schemas.openxmlformats.org/officeDocument/2006/relationships/customXml" Target="../customXml/item37.xml"/><Relationship Id="rId58" Type="http://schemas.openxmlformats.org/officeDocument/2006/relationships/customXml" Target="../customXml/item58.xml"/><Relationship Id="rId79" Type="http://schemas.openxmlformats.org/officeDocument/2006/relationships/slide" Target="slides/slide3.xml"/><Relationship Id="rId102" Type="http://schemas.openxmlformats.org/officeDocument/2006/relationships/slide" Target="slides/slide26.xml"/><Relationship Id="rId123" Type="http://schemas.openxmlformats.org/officeDocument/2006/relationships/slide" Target="slides/slide47.xml"/><Relationship Id="rId144" Type="http://schemas.openxmlformats.org/officeDocument/2006/relationships/slide" Target="slides/slide68.xml"/><Relationship Id="rId90" Type="http://schemas.openxmlformats.org/officeDocument/2006/relationships/slide" Target="slides/slide14.xml"/><Relationship Id="rId165" Type="http://schemas.openxmlformats.org/officeDocument/2006/relationships/slide" Target="slides/slide89.xml"/><Relationship Id="rId27" Type="http://schemas.openxmlformats.org/officeDocument/2006/relationships/customXml" Target="../customXml/item27.xml"/><Relationship Id="rId48" Type="http://schemas.openxmlformats.org/officeDocument/2006/relationships/customXml" Target="../customXml/item48.xml"/><Relationship Id="rId69" Type="http://schemas.openxmlformats.org/officeDocument/2006/relationships/slideMaster" Target="slideMasters/slideMaster5.xml"/><Relationship Id="rId113" Type="http://schemas.openxmlformats.org/officeDocument/2006/relationships/slide" Target="slides/slide37.xml"/><Relationship Id="rId134" Type="http://schemas.openxmlformats.org/officeDocument/2006/relationships/slide" Target="slides/slide58.xml"/><Relationship Id="rId80" Type="http://schemas.openxmlformats.org/officeDocument/2006/relationships/slide" Target="slides/slide4.xml"/><Relationship Id="rId155" Type="http://schemas.openxmlformats.org/officeDocument/2006/relationships/slide" Target="slides/slide79.xml"/><Relationship Id="rId17" Type="http://schemas.openxmlformats.org/officeDocument/2006/relationships/customXml" Target="../customXml/item17.xml"/><Relationship Id="rId38" Type="http://schemas.openxmlformats.org/officeDocument/2006/relationships/customXml" Target="../customXml/item38.xml"/><Relationship Id="rId59" Type="http://schemas.openxmlformats.org/officeDocument/2006/relationships/customXml" Target="../customXml/item59.xml"/><Relationship Id="rId103" Type="http://schemas.openxmlformats.org/officeDocument/2006/relationships/slide" Target="slides/slide27.xml"/><Relationship Id="rId124"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10/15/2015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10/15/2015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s.msdn.com/b/visualstudioalm/archive/2014/11/12/code-lens-for-git-quot-team-activity-view-quot.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Interpreter_(computing)" TargetMode="External"/><Relationship Id="rId13" Type="http://schemas.openxmlformats.org/officeDocument/2006/relationships/hyperlink" Target="https://en.wikipedia.org/wiki/Version_control_system" TargetMode="External"/><Relationship Id="rId18" Type="http://schemas.openxmlformats.org/officeDocument/2006/relationships/hyperlink" Target="https://en.wikipedia.org/wiki/Diagram" TargetMode="External"/><Relationship Id="rId3" Type="http://schemas.openxmlformats.org/officeDocument/2006/relationships/hyperlink" Target="https://en.wikipedia.org/wiki/Source_code_editor" TargetMode="External"/><Relationship Id="rId7" Type="http://schemas.openxmlformats.org/officeDocument/2006/relationships/hyperlink" Target="https://en.wikipedia.org/wiki/Compiler" TargetMode="External"/><Relationship Id="rId12" Type="http://schemas.openxmlformats.org/officeDocument/2006/relationships/hyperlink" Target="https://en.wikipedia.org/wiki/Lazarus_(IDE)" TargetMode="External"/><Relationship Id="rId17" Type="http://schemas.openxmlformats.org/officeDocument/2006/relationships/hyperlink" Target="https://en.wikipedia.org/wiki/Class_hierarchy" TargetMode="External"/><Relationship Id="rId2" Type="http://schemas.openxmlformats.org/officeDocument/2006/relationships/slide" Target="../slides/slide5.xml"/><Relationship Id="rId16" Type="http://schemas.openxmlformats.org/officeDocument/2006/relationships/hyperlink" Target="https://en.wikipedia.org/wiki/Object_browser" TargetMode="External"/><Relationship Id="rId1" Type="http://schemas.openxmlformats.org/officeDocument/2006/relationships/notesMaster" Target="../notesMasters/notesMaster1.xml"/><Relationship Id="rId6" Type="http://schemas.openxmlformats.org/officeDocument/2006/relationships/hyperlink" Target="https://en.wikipedia.org/wiki/Intelligent_code_completion" TargetMode="External"/><Relationship Id="rId11" Type="http://schemas.openxmlformats.org/officeDocument/2006/relationships/hyperlink" Target="https://en.wikipedia.org/wiki/SharpDevelop" TargetMode="External"/><Relationship Id="rId5" Type="http://schemas.openxmlformats.org/officeDocument/2006/relationships/hyperlink" Target="https://en.wikipedia.org/wiki/Debugger" TargetMode="External"/><Relationship Id="rId15" Type="http://schemas.openxmlformats.org/officeDocument/2006/relationships/hyperlink" Target="https://en.wikipedia.org/wiki/Class_browser" TargetMode="External"/><Relationship Id="rId10" Type="http://schemas.openxmlformats.org/officeDocument/2006/relationships/hyperlink" Target="https://en.wikipedia.org/wiki/Eclipse_(software)" TargetMode="External"/><Relationship Id="rId19" Type="http://schemas.openxmlformats.org/officeDocument/2006/relationships/hyperlink" Target="https://en.wikipedia.org/wiki/Object-oriented_programming" TargetMode="External"/><Relationship Id="rId4" Type="http://schemas.openxmlformats.org/officeDocument/2006/relationships/hyperlink" Target="https://en.wikipedia.org/wiki/Build_automation" TargetMode="External"/><Relationship Id="rId9" Type="http://schemas.openxmlformats.org/officeDocument/2006/relationships/hyperlink" Target="https://en.wikipedia.org/wiki/NetBeans" TargetMode="External"/><Relationship Id="rId14" Type="http://schemas.openxmlformats.org/officeDocument/2006/relationships/hyperlink" Target="https://en.wikipedia.org/wiki/GUI"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51B1278-D92B-4AF3-A9C1-71DD298190CE}" type="datetimeFigureOut">
              <a:rPr lang="en-US" smtClean="0"/>
              <a:pPr/>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3930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2323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03567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82713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E36335C-1561-4FC8-9945-81B01B5811E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7701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smtClean="0"/>
              <a:t>Open </a:t>
            </a:r>
            <a:r>
              <a:rPr lang="es-ES" dirty="0" err="1" smtClean="0"/>
              <a:t>Source</a:t>
            </a:r>
            <a:endParaRPr lang="es-ES" dirty="0" smtClean="0"/>
          </a:p>
          <a:p>
            <a:pPr lvl="1"/>
            <a:r>
              <a:rPr lang="es-ES" dirty="0" smtClean="0"/>
              <a:t>Compatible con .NET Framework</a:t>
            </a:r>
          </a:p>
          <a:p>
            <a:pPr lvl="1"/>
            <a:r>
              <a:rPr lang="es-ES" dirty="0" smtClean="0"/>
              <a:t>Para Windows, Linux, OS X, Solaris</a:t>
            </a:r>
          </a:p>
          <a:p>
            <a:pPr lvl="1"/>
            <a:r>
              <a:rPr lang="es-ES" dirty="0" smtClean="0"/>
              <a:t>Para Android, iOS</a:t>
            </a:r>
          </a:p>
          <a:p>
            <a:pPr lvl="1"/>
            <a:r>
              <a:rPr lang="es-ES" dirty="0" smtClean="0"/>
              <a:t>Para PlayStation 3, Wii, Xbox 360</a:t>
            </a:r>
          </a:p>
          <a:p>
            <a:r>
              <a:rPr lang="es-ES" dirty="0" err="1" smtClean="0"/>
              <a:t>Xamarin</a:t>
            </a:r>
            <a:endParaRPr lang="es-ES" dirty="0" smtClean="0"/>
          </a:p>
          <a:p>
            <a:pPr lvl="1"/>
            <a:r>
              <a:rPr lang="es-ES" dirty="0" smtClean="0"/>
              <a:t>Basado en Mono</a:t>
            </a:r>
          </a:p>
          <a:p>
            <a:pPr lvl="1"/>
            <a:r>
              <a:rPr lang="es-ES" dirty="0" smtClean="0"/>
              <a:t>Con C#</a:t>
            </a:r>
          </a:p>
          <a:p>
            <a:pPr lvl="1"/>
            <a:r>
              <a:rPr lang="es-ES" dirty="0" smtClean="0"/>
              <a:t>Para Windows, OS X</a:t>
            </a:r>
          </a:p>
          <a:p>
            <a:pPr lvl="1"/>
            <a:r>
              <a:rPr lang="es-ES" dirty="0" smtClean="0"/>
              <a:t>Para Windows </a:t>
            </a:r>
            <a:r>
              <a:rPr lang="es-ES" dirty="0" err="1" smtClean="0"/>
              <a:t>Phone</a:t>
            </a:r>
            <a:r>
              <a:rPr lang="es-ES" dirty="0" smtClean="0"/>
              <a:t>, Android, iOS</a:t>
            </a:r>
          </a:p>
          <a:p>
            <a:pPr lvl="1"/>
            <a:endParaRPr lang="en-US" dirty="0" smtClean="0"/>
          </a:p>
          <a:p>
            <a:pPr lvl="1"/>
            <a:endParaRPr lang="en-US" dirty="0" smtClean="0"/>
          </a:p>
          <a:p>
            <a:pPr marL="109273" lvl="1" indent="0">
              <a:buNone/>
            </a:pPr>
            <a:r>
              <a:rPr lang="en-US" dirty="0" smtClean="0"/>
              <a:t>Cross-platform Development</a:t>
            </a:r>
          </a:p>
          <a:p>
            <a:pPr marL="109273" lvl="1" indent="0">
              <a:buNone/>
            </a:pPr>
            <a:r>
              <a:rPr lang="en-US" dirty="0" smtClean="0"/>
              <a:t>.NET &amp; </a:t>
            </a:r>
            <a:r>
              <a:rPr lang="en-US" dirty="0" err="1" smtClean="0"/>
              <a:t>Xamarin</a:t>
            </a:r>
            <a:r>
              <a:rPr lang="en-US" dirty="0" smtClean="0"/>
              <a:t>, Apache Cordova Tooling, C++ cross-platform Libraries, Microsoft made Android Emulator</a:t>
            </a:r>
          </a:p>
          <a:p>
            <a:pPr marL="109273" lvl="1" indent="0">
              <a:buNone/>
            </a:pPr>
            <a:endParaRPr lang="es-ES" dirty="0" smtClean="0"/>
          </a:p>
          <a:p>
            <a:r>
              <a:rPr lang="en-US" sz="900" spc="-101" dirty="0" smtClean="0">
                <a:solidFill>
                  <a:srgbClr val="FFFFFF"/>
                </a:solidFill>
                <a:cs typeface="Segoe ui light (Headings)"/>
              </a:rPr>
              <a:t>We Open Sourced .NET and are enabling it to run cross-platform on Windows, Linux and OS X</a:t>
            </a:r>
            <a:endParaRPr lang="es-E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7A72241-C778-4A4D-B5C9-50583C396FBF}"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92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0694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1475" y="701675"/>
            <a:ext cx="6229350" cy="3505200"/>
          </a:xfrm>
        </p:spPr>
      </p:sp>
      <p:sp>
        <p:nvSpPr>
          <p:cNvPr id="3" name="Notes Placeholder 2"/>
          <p:cNvSpPr>
            <a:spLocks noGrp="1"/>
          </p:cNvSpPr>
          <p:nvPr>
            <p:ph type="body" idx="1"/>
          </p:nvPr>
        </p:nvSpPr>
        <p:spPr/>
        <p:txBody>
          <a:bodyPr/>
          <a:lstStyle/>
          <a:p>
            <a:pPr defTabSz="950185">
              <a:spcBef>
                <a:spcPts val="611"/>
              </a:spcBef>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050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E0E84A-5F58-4665-8C0F-915C427D0E37}"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93192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30975FA-780D-4E00-9550-B2D883AEEAB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251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A14E59-15D5-481D-82C4-7235CEDDB11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952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Sólo</a:t>
            </a:r>
            <a:r>
              <a:rPr lang="en-US" dirty="0" smtClean="0"/>
              <a:t> para </a:t>
            </a:r>
            <a:r>
              <a:rPr lang="en-US" dirty="0" err="1" smtClean="0"/>
              <a:t>hacer</a:t>
            </a:r>
            <a:r>
              <a:rPr lang="en-US" dirty="0" smtClean="0"/>
              <a:t> </a:t>
            </a:r>
            <a:r>
              <a:rPr lang="en-US" dirty="0" err="1" smtClean="0"/>
              <a:t>practicas</a:t>
            </a:r>
            <a:r>
              <a:rPr lang="en-US" baseline="0" dirty="0" smtClean="0"/>
              <a:t> y </a:t>
            </a:r>
            <a:r>
              <a:rPr lang="en-US" baseline="0" dirty="0" err="1" smtClean="0"/>
              <a:t>luego</a:t>
            </a:r>
            <a:r>
              <a:rPr lang="en-US" baseline="0" dirty="0" smtClean="0"/>
              <a:t> </a:t>
            </a:r>
            <a:r>
              <a:rPr lang="en-US" baseline="0" dirty="0" err="1" smtClean="0"/>
              <a:t>ya</a:t>
            </a:r>
            <a:r>
              <a:rPr lang="en-US" baseline="0" dirty="0" smtClean="0"/>
              <a:t> </a:t>
            </a:r>
            <a:r>
              <a:rPr lang="en-US" baseline="0" dirty="0" err="1" smtClean="0"/>
              <a:t>veremos</a:t>
            </a:r>
            <a:r>
              <a:rPr lang="en-US" baseline="0" dirty="0" smtClean="0"/>
              <a:t>?</a:t>
            </a:r>
          </a:p>
          <a:p>
            <a:r>
              <a:rPr lang="en-US" baseline="0" dirty="0" smtClean="0"/>
              <a:t>¿</a:t>
            </a:r>
            <a:r>
              <a:rPr lang="en-US" baseline="0" dirty="0" err="1" smtClean="0"/>
              <a:t>Quiero</a:t>
            </a:r>
            <a:r>
              <a:rPr lang="en-US" baseline="0" dirty="0" smtClean="0"/>
              <a:t> </a:t>
            </a:r>
            <a:r>
              <a:rPr lang="en-US" baseline="0" dirty="0" err="1" smtClean="0"/>
              <a:t>hacer</a:t>
            </a:r>
            <a:r>
              <a:rPr lang="en-US" baseline="0" dirty="0" smtClean="0"/>
              <a:t> </a:t>
            </a:r>
            <a:r>
              <a:rPr lang="en-US" baseline="0" dirty="0" err="1" smtClean="0"/>
              <a:t>aplicaciones</a:t>
            </a:r>
            <a:r>
              <a:rPr lang="en-US" baseline="0" dirty="0" smtClean="0"/>
              <a:t> para </a:t>
            </a:r>
            <a:r>
              <a:rPr lang="en-US" baseline="0" dirty="0" err="1" smtClean="0"/>
              <a:t>móvil</a:t>
            </a:r>
            <a:r>
              <a:rPr lang="en-US" baseline="0" dirty="0" smtClean="0"/>
              <a:t>?</a:t>
            </a:r>
          </a:p>
          <a:p>
            <a:r>
              <a:rPr lang="en-US" baseline="0" dirty="0" smtClean="0"/>
              <a:t>¿</a:t>
            </a:r>
            <a:r>
              <a:rPr lang="en-US" baseline="0" dirty="0" err="1" smtClean="0"/>
              <a:t>Quiero</a:t>
            </a:r>
            <a:r>
              <a:rPr lang="en-US" baseline="0" dirty="0" smtClean="0"/>
              <a:t> </a:t>
            </a:r>
            <a:r>
              <a:rPr lang="en-US" baseline="0" dirty="0" err="1" smtClean="0"/>
              <a:t>hacer</a:t>
            </a:r>
            <a:r>
              <a:rPr lang="en-US" baseline="0" dirty="0" smtClean="0"/>
              <a:t> webs?</a:t>
            </a:r>
          </a:p>
          <a:p>
            <a:endParaRPr lang="en-US" baseline="0" dirty="0" smtClean="0"/>
          </a:p>
          <a:p>
            <a:r>
              <a:rPr lang="en-US" baseline="0" dirty="0" smtClean="0"/>
              <a:t>¿</a:t>
            </a:r>
            <a:r>
              <a:rPr lang="en-US" baseline="0" dirty="0" err="1" smtClean="0"/>
              <a:t>En</a:t>
            </a:r>
            <a:r>
              <a:rPr lang="en-US" baseline="0" dirty="0" smtClean="0"/>
              <a:t> </a:t>
            </a:r>
            <a:r>
              <a:rPr lang="en-US" baseline="0" dirty="0" err="1" smtClean="0"/>
              <a:t>qué</a:t>
            </a:r>
            <a:r>
              <a:rPr lang="en-US" baseline="0" dirty="0" smtClean="0"/>
              <a:t> </a:t>
            </a:r>
            <a:r>
              <a:rPr lang="en-US" baseline="0" dirty="0" err="1" smtClean="0"/>
              <a:t>lenguajes</a:t>
            </a:r>
            <a:r>
              <a:rPr lang="en-US" baseline="0" dirty="0" smtClean="0"/>
              <a:t>?</a:t>
            </a:r>
          </a:p>
          <a:p>
            <a:endParaRPr lang="en-US" baseline="0" dirty="0" smtClean="0"/>
          </a:p>
          <a:p>
            <a:r>
              <a:rPr lang="en-US" baseline="0" dirty="0" err="1" smtClean="0"/>
              <a:t>Averiguar</a:t>
            </a:r>
            <a:r>
              <a:rPr lang="en-US" baseline="0" dirty="0" smtClean="0"/>
              <a:t> </a:t>
            </a:r>
            <a:r>
              <a:rPr lang="en-US" baseline="0" dirty="0" err="1" smtClean="0"/>
              <a:t>en</a:t>
            </a:r>
            <a:r>
              <a:rPr lang="en-US" baseline="0" dirty="0" smtClean="0"/>
              <a:t> </a:t>
            </a:r>
            <a:r>
              <a:rPr lang="en-US" baseline="0" dirty="0" err="1" smtClean="0"/>
              <a:t>qué</a:t>
            </a:r>
            <a:r>
              <a:rPr lang="en-US" baseline="0" dirty="0" smtClean="0"/>
              <a:t> </a:t>
            </a:r>
            <a:r>
              <a:rPr lang="en-US" baseline="0" dirty="0" err="1" smtClean="0"/>
              <a:t>lenguajes</a:t>
            </a:r>
            <a:r>
              <a:rPr lang="en-US" baseline="0" dirty="0" smtClean="0"/>
              <a:t> se </a:t>
            </a:r>
            <a:r>
              <a:rPr lang="en-US" baseline="0" dirty="0" err="1" smtClean="0"/>
              <a:t>hacen</a:t>
            </a:r>
            <a:r>
              <a:rPr lang="en-US" baseline="0" dirty="0" smtClean="0"/>
              <a:t> las </a:t>
            </a:r>
            <a:r>
              <a:rPr lang="en-US" baseline="0" dirty="0" err="1" smtClean="0"/>
              <a:t>practicas</a:t>
            </a:r>
            <a:r>
              <a:rPr lang="en-US" baseline="0" dirty="0" smtClean="0"/>
              <a:t> </a:t>
            </a:r>
            <a:r>
              <a:rPr lang="en-US" baseline="0" dirty="0" err="1" smtClean="0"/>
              <a:t>en</a:t>
            </a:r>
            <a:r>
              <a:rPr lang="en-US" baseline="0" dirty="0" smtClean="0"/>
              <a:t> la Universidad </a:t>
            </a:r>
            <a:r>
              <a:rPr lang="en-US" baseline="0" dirty="0" err="1" smtClean="0"/>
              <a:t>correspondiente</a:t>
            </a:r>
            <a:r>
              <a:rPr lang="en-US" baseline="0" dirty="0" smtClean="0"/>
              <a:t>.</a:t>
            </a:r>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F8BF379-4D87-4AE2-9C83-9DCD69E2FBFA}"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3491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smtClean="0"/>
              <a:t>CodeLens</a:t>
            </a:r>
            <a:endParaRPr lang="es-ES" b="1" dirty="0" smtClean="0"/>
          </a:p>
          <a:p>
            <a:r>
              <a:rPr lang="es-ES" dirty="0" smtClean="0"/>
              <a:t>Ahora en el indicador de autores de </a:t>
            </a:r>
            <a:r>
              <a:rPr lang="es-ES" dirty="0" err="1" smtClean="0"/>
              <a:t>CodeLens</a:t>
            </a:r>
            <a:r>
              <a:rPr lang="es-ES" dirty="0" smtClean="0"/>
              <a:t> para </a:t>
            </a:r>
            <a:r>
              <a:rPr lang="es-ES" dirty="0" err="1" smtClean="0"/>
              <a:t>Git</a:t>
            </a:r>
            <a:r>
              <a:rPr lang="es-ES" dirty="0" smtClean="0"/>
              <a:t> se muestra un nuevo </a:t>
            </a:r>
            <a:r>
              <a:rPr lang="es-ES" dirty="0" err="1" smtClean="0"/>
              <a:t>popup</a:t>
            </a:r>
            <a:r>
              <a:rPr lang="es-ES" dirty="0" smtClean="0"/>
              <a:t> llamado </a:t>
            </a:r>
            <a:r>
              <a:rPr lang="es-ES" dirty="0" err="1" smtClean="0">
                <a:hlinkClick r:id="rId3"/>
              </a:rPr>
              <a:t>Team</a:t>
            </a:r>
            <a:r>
              <a:rPr lang="es-ES" dirty="0" smtClean="0">
                <a:hlinkClick r:id="rId3"/>
              </a:rPr>
              <a:t> </a:t>
            </a:r>
            <a:r>
              <a:rPr lang="es-ES" dirty="0" err="1" smtClean="0">
                <a:hlinkClick r:id="rId3"/>
              </a:rPr>
              <a:t>Activity</a:t>
            </a:r>
            <a:r>
              <a:rPr lang="es-ES" dirty="0" smtClean="0">
                <a:hlinkClick r:id="rId3"/>
              </a:rPr>
              <a:t> View</a:t>
            </a:r>
            <a:r>
              <a:rPr lang="es-ES" dirty="0" smtClean="0"/>
              <a:t>, que muestra la información de manera más gráfica y sencilla:</a:t>
            </a:r>
          </a:p>
          <a:p>
            <a:endParaRPr lang="en-US" smtClean="0"/>
          </a:p>
          <a:p>
            <a:r>
              <a:rPr lang="en-US" smtClean="0"/>
              <a:t>Recuerda</a:t>
            </a:r>
            <a:r>
              <a:rPr lang="en-US" dirty="0" smtClean="0"/>
              <a:t>: Con BizSpark </a:t>
            </a:r>
            <a:r>
              <a:rPr lang="en-US" dirty="0" err="1" smtClean="0"/>
              <a:t>tienes</a:t>
            </a:r>
            <a:r>
              <a:rPr lang="en-US" dirty="0" smtClean="0"/>
              <a:t> Visual Studio </a:t>
            </a:r>
            <a:r>
              <a:rPr lang="en-US" dirty="0" err="1" smtClean="0"/>
              <a:t>OnLine</a:t>
            </a:r>
            <a:endParaRPr lang="es-ES" dirty="0" smtClean="0"/>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717353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61E59F3-4180-48B6-AE99-68CBEA63057C}"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79017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http://blogs.msdn.com/b/uk_faculty_connection/archive/2015/08/16/quick-reference-guide-for-visual-studio-online-using-your-dreamspark-account.aspx</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9554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¿Como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te</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ayuda</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VS a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ser</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más</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900" b="0" i="0" u="none" strike="noStrike" kern="1200" cap="none" spc="0" normalizeH="0" baseline="0" noProof="0" dirty="0" err="1"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productivo</a:t>
            </a: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3240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 refactoring</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8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Enabled by Roslyn</a:t>
            </a: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Light bulbs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Automatically fix code issues, inline</a:t>
            </a: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Live Code Analysis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9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Real time integrated compiler errors and code analysis</a:t>
            </a:r>
          </a:p>
          <a:p>
            <a:endParaRPr lang="en-US" b="0" baseline="0" dirty="0" smtClean="0"/>
          </a:p>
          <a:p>
            <a:pPr marL="342900" indent="-342900">
              <a:lnSpc>
                <a:spcPct val="150000"/>
              </a:lnSpc>
              <a:buFont typeface="Arial" panose="020B0604020202020204" pitchFamily="34" charset="0"/>
              <a:buChar char="•"/>
            </a:pPr>
            <a:r>
              <a:rPr lang="en-US" sz="900" dirty="0" smtClean="0"/>
              <a:t>Visual Studio IDE &amp; Code Editor</a:t>
            </a:r>
          </a:p>
          <a:p>
            <a:pPr marL="342900" indent="-342900">
              <a:lnSpc>
                <a:spcPct val="150000"/>
              </a:lnSpc>
              <a:buFont typeface="Arial" panose="020B0604020202020204" pitchFamily="34" charset="0"/>
              <a:buChar char="•"/>
            </a:pPr>
            <a:r>
              <a:rPr lang="en-US" sz="900" dirty="0" err="1" smtClean="0"/>
              <a:t>Compartir</a:t>
            </a:r>
            <a:r>
              <a:rPr lang="en-US" sz="900" dirty="0" smtClean="0"/>
              <a:t> </a:t>
            </a:r>
            <a:r>
              <a:rPr lang="en-US" sz="900" dirty="0" err="1" smtClean="0"/>
              <a:t>proyectos</a:t>
            </a:r>
            <a:endParaRPr lang="en-US" sz="900" dirty="0" smtClean="0"/>
          </a:p>
          <a:p>
            <a:pPr marL="342900" indent="-342900">
              <a:lnSpc>
                <a:spcPct val="150000"/>
              </a:lnSpc>
              <a:buFont typeface="Arial" panose="020B0604020202020204" pitchFamily="34" charset="0"/>
              <a:buChar char="•"/>
            </a:pPr>
            <a:r>
              <a:rPr lang="en-US" sz="900" dirty="0" err="1" smtClean="0"/>
              <a:t>Bombillas</a:t>
            </a:r>
            <a:r>
              <a:rPr lang="en-US" sz="900" dirty="0" smtClean="0"/>
              <a:t> (</a:t>
            </a:r>
            <a:r>
              <a:rPr lang="en-US" sz="900" dirty="0" err="1" smtClean="0"/>
              <a:t>acciones</a:t>
            </a:r>
            <a:r>
              <a:rPr lang="en-US" sz="900" dirty="0" smtClean="0"/>
              <a:t> de </a:t>
            </a:r>
            <a:r>
              <a:rPr lang="en-US" sz="900" dirty="0" err="1" smtClean="0"/>
              <a:t>desarrollador</a:t>
            </a:r>
            <a:r>
              <a:rPr lang="en-US" sz="900" dirty="0" smtClean="0"/>
              <a:t>)</a:t>
            </a:r>
          </a:p>
          <a:p>
            <a:pPr marL="342900" indent="-342900">
              <a:lnSpc>
                <a:spcPct val="150000"/>
              </a:lnSpc>
              <a:buFont typeface="Arial" panose="020B0604020202020204" pitchFamily="34" charset="0"/>
              <a:buChar char="•"/>
            </a:pPr>
            <a:r>
              <a:rPr lang="en-US" sz="900" dirty="0" err="1" smtClean="0"/>
              <a:t>Análisis</a:t>
            </a:r>
            <a:r>
              <a:rPr lang="en-US" sz="900" dirty="0" smtClean="0"/>
              <a:t> de </a:t>
            </a:r>
            <a:r>
              <a:rPr lang="en-US" sz="900" dirty="0" err="1" smtClean="0"/>
              <a:t>código</a:t>
            </a:r>
            <a:r>
              <a:rPr lang="en-US" sz="900" dirty="0" smtClean="0"/>
              <a:t> </a:t>
            </a:r>
            <a:r>
              <a:rPr lang="en-US" sz="900" dirty="0" err="1" smtClean="0"/>
              <a:t>en</a:t>
            </a:r>
            <a:r>
              <a:rPr lang="en-US" sz="900" dirty="0" smtClean="0"/>
              <a:t> </a:t>
            </a:r>
            <a:r>
              <a:rPr lang="en-US" sz="900" dirty="0" err="1" smtClean="0"/>
              <a:t>tiempo</a:t>
            </a:r>
            <a:r>
              <a:rPr lang="en-US" sz="900" dirty="0" smtClean="0"/>
              <a:t> real</a:t>
            </a:r>
          </a:p>
          <a:p>
            <a:pPr marL="342900" indent="-342900">
              <a:lnSpc>
                <a:spcPct val="150000"/>
              </a:lnSpc>
              <a:buFont typeface="Arial" panose="020B0604020202020204" pitchFamily="34" charset="0"/>
              <a:buChar char="•"/>
            </a:pPr>
            <a:r>
              <a:rPr lang="en-US" sz="900" dirty="0" err="1" smtClean="0"/>
              <a:t>Mapa</a:t>
            </a:r>
            <a:r>
              <a:rPr lang="en-US" sz="900" dirty="0" smtClean="0"/>
              <a:t> de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smtClean="0"/>
              <a:t>CodeLens </a:t>
            </a:r>
          </a:p>
          <a:p>
            <a:pPr marL="342900" indent="-342900">
              <a:lnSpc>
                <a:spcPct val="150000"/>
              </a:lnSpc>
              <a:buFont typeface="Arial" panose="020B0604020202020204" pitchFamily="34" charset="0"/>
              <a:buChar char="•"/>
            </a:pPr>
            <a:r>
              <a:rPr lang="en-US" sz="900" dirty="0" err="1" smtClean="0"/>
              <a:t>Referencias</a:t>
            </a:r>
            <a:r>
              <a:rPr lang="en-US" sz="900" dirty="0" smtClean="0"/>
              <a:t> </a:t>
            </a:r>
            <a:r>
              <a:rPr lang="en-US" sz="900" dirty="0" err="1" smtClean="0"/>
              <a:t>en</a:t>
            </a:r>
            <a:r>
              <a:rPr lang="en-US" sz="900" dirty="0" smtClean="0"/>
              <a:t> el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err="1" smtClean="0"/>
              <a:t>Integración</a:t>
            </a:r>
            <a:r>
              <a:rPr lang="en-US" sz="900" dirty="0" smtClean="0"/>
              <a:t> con control de </a:t>
            </a:r>
            <a:r>
              <a:rPr lang="en-US" sz="900" dirty="0" err="1" smtClean="0"/>
              <a:t>código</a:t>
            </a:r>
            <a:r>
              <a:rPr lang="en-US" sz="900" dirty="0" smtClean="0"/>
              <a:t> </a:t>
            </a:r>
            <a:r>
              <a:rPr lang="en-US" sz="900" dirty="0" err="1" smtClean="0"/>
              <a:t>fuente</a:t>
            </a:r>
            <a:endParaRPr lang="en-US" sz="900" dirty="0" smtClean="0"/>
          </a:p>
          <a:p>
            <a:endParaRPr lang="en-US" b="0" baseline="0" dirty="0" smtClean="0"/>
          </a:p>
          <a:p>
            <a:endParaRPr lang="en-US" b="0" baseline="0" dirty="0" smtClean="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6547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922C2C-ABAB-4341-B338-D5BF7330EEEF}"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0752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sz="900" dirty="0" err="1" smtClean="0"/>
              <a:t>CodeLense</a:t>
            </a:r>
            <a:endParaRPr lang="en-US" sz="900" dirty="0" smtClean="0"/>
          </a:p>
          <a:p>
            <a:pPr marL="0" marR="0" indent="0" algn="l" defTabSz="932468" rtl="0" eaLnBrk="1" fontAlgn="auto" latinLnBrk="0" hangingPunct="1">
              <a:lnSpc>
                <a:spcPct val="90000"/>
              </a:lnSpc>
              <a:spcBef>
                <a:spcPts val="0"/>
              </a:spcBef>
              <a:spcAft>
                <a:spcPts val="340"/>
              </a:spcAft>
              <a:buClrTx/>
              <a:buSzTx/>
              <a:buFontTx/>
              <a:buNone/>
              <a:tabLst/>
              <a:defRPr/>
            </a:pPr>
            <a:endParaRPr lang="es-ES" sz="900" dirty="0" smtClean="0"/>
          </a:p>
          <a:p>
            <a:endParaRPr lang="en-US" b="0" baseline="0" dirty="0" smtClean="0"/>
          </a:p>
          <a:p>
            <a:pPr marL="342900" indent="-342900">
              <a:lnSpc>
                <a:spcPct val="150000"/>
              </a:lnSpc>
              <a:buFont typeface="Arial" panose="020B0604020202020204" pitchFamily="34" charset="0"/>
              <a:buChar char="•"/>
            </a:pPr>
            <a:r>
              <a:rPr lang="en-US" sz="900" dirty="0" smtClean="0"/>
              <a:t>Visual Studio IDE &amp; Code Editor</a:t>
            </a:r>
          </a:p>
          <a:p>
            <a:pPr marL="342900" indent="-342900">
              <a:lnSpc>
                <a:spcPct val="150000"/>
              </a:lnSpc>
              <a:buFont typeface="Arial" panose="020B0604020202020204" pitchFamily="34" charset="0"/>
              <a:buChar char="•"/>
            </a:pPr>
            <a:r>
              <a:rPr lang="en-US" sz="900" dirty="0" err="1" smtClean="0"/>
              <a:t>Compartir</a:t>
            </a:r>
            <a:r>
              <a:rPr lang="en-US" sz="900" dirty="0" smtClean="0"/>
              <a:t> </a:t>
            </a:r>
            <a:r>
              <a:rPr lang="en-US" sz="900" dirty="0" err="1" smtClean="0"/>
              <a:t>proyectos</a:t>
            </a:r>
            <a:endParaRPr lang="en-US" sz="900" dirty="0" smtClean="0"/>
          </a:p>
          <a:p>
            <a:pPr marL="342900" indent="-342900">
              <a:lnSpc>
                <a:spcPct val="150000"/>
              </a:lnSpc>
              <a:buFont typeface="Arial" panose="020B0604020202020204" pitchFamily="34" charset="0"/>
              <a:buChar char="•"/>
            </a:pPr>
            <a:r>
              <a:rPr lang="en-US" sz="900" dirty="0" err="1" smtClean="0"/>
              <a:t>Bombillas</a:t>
            </a:r>
            <a:r>
              <a:rPr lang="en-US" sz="900" dirty="0" smtClean="0"/>
              <a:t> (</a:t>
            </a:r>
            <a:r>
              <a:rPr lang="en-US" sz="900" dirty="0" err="1" smtClean="0"/>
              <a:t>acciones</a:t>
            </a:r>
            <a:r>
              <a:rPr lang="en-US" sz="900" dirty="0" smtClean="0"/>
              <a:t> de </a:t>
            </a:r>
            <a:r>
              <a:rPr lang="en-US" sz="900" dirty="0" err="1" smtClean="0"/>
              <a:t>desarrollador</a:t>
            </a:r>
            <a:r>
              <a:rPr lang="en-US" sz="900" dirty="0" smtClean="0"/>
              <a:t>)</a:t>
            </a:r>
          </a:p>
          <a:p>
            <a:pPr marL="342900" indent="-342900">
              <a:lnSpc>
                <a:spcPct val="150000"/>
              </a:lnSpc>
              <a:buFont typeface="Arial" panose="020B0604020202020204" pitchFamily="34" charset="0"/>
              <a:buChar char="•"/>
            </a:pPr>
            <a:r>
              <a:rPr lang="en-US" sz="900" dirty="0" err="1" smtClean="0"/>
              <a:t>Análisis</a:t>
            </a:r>
            <a:r>
              <a:rPr lang="en-US" sz="900" dirty="0" smtClean="0"/>
              <a:t> de </a:t>
            </a:r>
            <a:r>
              <a:rPr lang="en-US" sz="900" dirty="0" err="1" smtClean="0"/>
              <a:t>código</a:t>
            </a:r>
            <a:r>
              <a:rPr lang="en-US" sz="900" dirty="0" smtClean="0"/>
              <a:t> </a:t>
            </a:r>
            <a:r>
              <a:rPr lang="en-US" sz="900" dirty="0" err="1" smtClean="0"/>
              <a:t>en</a:t>
            </a:r>
            <a:r>
              <a:rPr lang="en-US" sz="900" dirty="0" smtClean="0"/>
              <a:t> </a:t>
            </a:r>
            <a:r>
              <a:rPr lang="en-US" sz="900" dirty="0" err="1" smtClean="0"/>
              <a:t>tiempo</a:t>
            </a:r>
            <a:r>
              <a:rPr lang="en-US" sz="900" dirty="0" smtClean="0"/>
              <a:t> real</a:t>
            </a:r>
          </a:p>
          <a:p>
            <a:pPr marL="342900" indent="-342900">
              <a:lnSpc>
                <a:spcPct val="150000"/>
              </a:lnSpc>
              <a:buFont typeface="Arial" panose="020B0604020202020204" pitchFamily="34" charset="0"/>
              <a:buChar char="•"/>
            </a:pPr>
            <a:r>
              <a:rPr lang="en-US" sz="900" dirty="0" err="1" smtClean="0"/>
              <a:t>Mapa</a:t>
            </a:r>
            <a:r>
              <a:rPr lang="en-US" sz="900" dirty="0" smtClean="0"/>
              <a:t> de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smtClean="0"/>
              <a:t>CodeLens </a:t>
            </a:r>
          </a:p>
          <a:p>
            <a:pPr marL="342900" indent="-342900">
              <a:lnSpc>
                <a:spcPct val="150000"/>
              </a:lnSpc>
              <a:buFont typeface="Arial" panose="020B0604020202020204" pitchFamily="34" charset="0"/>
              <a:buChar char="•"/>
            </a:pPr>
            <a:r>
              <a:rPr lang="en-US" sz="900" dirty="0" err="1" smtClean="0"/>
              <a:t>Referencias</a:t>
            </a:r>
            <a:r>
              <a:rPr lang="en-US" sz="900" dirty="0" smtClean="0"/>
              <a:t> </a:t>
            </a:r>
            <a:r>
              <a:rPr lang="en-US" sz="900" dirty="0" err="1" smtClean="0"/>
              <a:t>en</a:t>
            </a:r>
            <a:r>
              <a:rPr lang="en-US" sz="900" dirty="0" smtClean="0"/>
              <a:t> el </a:t>
            </a:r>
            <a:r>
              <a:rPr lang="en-US" sz="900" dirty="0" err="1" smtClean="0"/>
              <a:t>código</a:t>
            </a:r>
            <a:endParaRPr lang="en-US" sz="900" dirty="0" smtClean="0"/>
          </a:p>
          <a:p>
            <a:pPr marL="342900" indent="-342900">
              <a:lnSpc>
                <a:spcPct val="150000"/>
              </a:lnSpc>
              <a:buFont typeface="Arial" panose="020B0604020202020204" pitchFamily="34" charset="0"/>
              <a:buChar char="•"/>
            </a:pPr>
            <a:r>
              <a:rPr lang="en-US" sz="900" dirty="0" err="1" smtClean="0"/>
              <a:t>Integración</a:t>
            </a:r>
            <a:r>
              <a:rPr lang="en-US" sz="900" dirty="0" smtClean="0"/>
              <a:t> con control de </a:t>
            </a:r>
            <a:r>
              <a:rPr lang="en-US" sz="900" dirty="0" err="1" smtClean="0"/>
              <a:t>código</a:t>
            </a:r>
            <a:r>
              <a:rPr lang="en-US" sz="900" dirty="0" smtClean="0"/>
              <a:t> </a:t>
            </a:r>
            <a:r>
              <a:rPr lang="en-US" sz="900" dirty="0" err="1" smtClean="0"/>
              <a:t>fuente</a:t>
            </a:r>
            <a:endParaRPr lang="en-US" sz="900" dirty="0" smtClean="0"/>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28</a:t>
            </a:fld>
            <a:endParaRPr lang="en-US"/>
          </a:p>
        </p:txBody>
      </p:sp>
    </p:spTree>
    <p:extLst>
      <p:ext uri="{BB962C8B-B14F-4D97-AF65-F5344CB8AC3E}">
        <p14:creationId xmlns:p14="http://schemas.microsoft.com/office/powerpoint/2010/main" val="359371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F5B0BE-862C-47BE-95C4-1E8F6CC66E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15960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4913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81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2E64AC-1CE6-49D9-84F1-EA66C04C420D}"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607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s-ES" sz="900" dirty="0" smtClean="0"/>
              <a:t>Breve explicación sobre el IDE</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32</a:t>
            </a:fld>
            <a:endParaRPr lang="en-US"/>
          </a:p>
        </p:txBody>
      </p:sp>
    </p:spTree>
    <p:extLst>
      <p:ext uri="{BB962C8B-B14F-4D97-AF65-F5344CB8AC3E}">
        <p14:creationId xmlns:p14="http://schemas.microsoft.com/office/powerpoint/2010/main" val="1754882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F302D0-3CC0-4394-8B6E-025C00A57425}"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144905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AF3AE3C-7A19-4EC6-B128-6A56FC32EA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0167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BEF3DE-75ED-4572-AB0C-82623514567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12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4E5A1F-9AB5-49F7-A434-ECC2129A7083}"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0505821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ACBD0B-312B-4698-A77B-D4882AE41758}"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68730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F3EBD54-9895-4286-96CA-7B3704E1A712}"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1283797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6774EBA-B852-4F50-BB16-698350083C0A}"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676983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AC253-E0E9-4DCF-BE46-2A3337214AFF}"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178136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4038" y="255588"/>
            <a:ext cx="3249612" cy="18288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523503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C72C85B-2146-41A3-A1DE-C6B24A99636F}"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4495473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F959C3-CC0F-46E0-B401-B2A1BAC7CE5E}"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5184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Según</a:t>
            </a:r>
            <a:r>
              <a:rPr lang="en-US" dirty="0" smtClean="0"/>
              <a:t> el </a:t>
            </a:r>
            <a:r>
              <a:rPr lang="en-US" dirty="0" err="1" smtClean="0"/>
              <a:t>lenguaje</a:t>
            </a:r>
            <a:r>
              <a:rPr lang="en-US" dirty="0" smtClean="0"/>
              <a:t>, la </a:t>
            </a:r>
            <a:r>
              <a:rPr lang="en-US" dirty="0" err="1" smtClean="0"/>
              <a:t>práctica</a:t>
            </a:r>
            <a:r>
              <a:rPr lang="en-US" dirty="0" smtClean="0"/>
              <a:t>,</a:t>
            </a:r>
            <a:r>
              <a:rPr lang="en-US" baseline="0" dirty="0" smtClean="0"/>
              <a:t> </a:t>
            </a:r>
            <a:r>
              <a:rPr lang="en-US" baseline="0" dirty="0" err="1" smtClean="0"/>
              <a:t>tenemos</a:t>
            </a:r>
            <a:r>
              <a:rPr lang="en-US" baseline="0" dirty="0" smtClean="0"/>
              <a:t> que </a:t>
            </a:r>
            <a:r>
              <a:rPr lang="en-US" baseline="0" dirty="0" err="1" smtClean="0"/>
              <a:t>instalar</a:t>
            </a:r>
            <a:r>
              <a:rPr lang="en-US" baseline="0" dirty="0" smtClean="0"/>
              <a:t> un editor u </a:t>
            </a:r>
            <a:r>
              <a:rPr lang="en-US" baseline="0" dirty="0" err="1" smtClean="0"/>
              <a:t>otro</a:t>
            </a:r>
            <a:r>
              <a:rPr lang="en-US" baseline="0" dirty="0" smtClean="0"/>
              <a:t>.</a:t>
            </a:r>
          </a:p>
          <a:p>
            <a:r>
              <a:rPr lang="en-US" baseline="0" dirty="0" smtClean="0"/>
              <a:t>Eclipse, sublime, atom.</a:t>
            </a:r>
          </a:p>
          <a:p>
            <a:r>
              <a:rPr lang="en-US" baseline="0" dirty="0" err="1" smtClean="0"/>
              <a:t>Además</a:t>
            </a:r>
            <a:r>
              <a:rPr lang="en-US" baseline="0" dirty="0" smtClean="0"/>
              <a:t>, </a:t>
            </a:r>
            <a:r>
              <a:rPr lang="en-US" baseline="0" dirty="0" err="1" smtClean="0"/>
              <a:t>requieren</a:t>
            </a:r>
            <a:r>
              <a:rPr lang="en-US" baseline="0" dirty="0" smtClean="0"/>
              <a:t> </a:t>
            </a:r>
            <a:r>
              <a:rPr lang="en-US" baseline="0" dirty="0" err="1" smtClean="0"/>
              <a:t>sus</a:t>
            </a:r>
            <a:r>
              <a:rPr lang="en-US" baseline="0" dirty="0" smtClean="0"/>
              <a:t> plugins, </a:t>
            </a:r>
            <a:r>
              <a:rPr lang="en-US" baseline="0" dirty="0" err="1" smtClean="0"/>
              <a:t>sus</a:t>
            </a:r>
            <a:r>
              <a:rPr lang="en-US" baseline="0" dirty="0" smtClean="0"/>
              <a:t> </a:t>
            </a:r>
            <a:r>
              <a:rPr lang="en-US" baseline="0" dirty="0" err="1" smtClean="0"/>
              <a:t>actualizaciones</a:t>
            </a:r>
            <a:r>
              <a:rPr lang="en-US" baseline="0" dirty="0" smtClean="0"/>
              <a:t>, </a:t>
            </a:r>
            <a:r>
              <a:rPr lang="en-US" baseline="0" dirty="0" err="1" smtClean="0"/>
              <a:t>sus</a:t>
            </a:r>
            <a:r>
              <a:rPr lang="en-US" baseline="0" dirty="0" smtClean="0"/>
              <a:t> </a:t>
            </a:r>
            <a:r>
              <a:rPr lang="en-US" baseline="0" dirty="0" err="1" smtClean="0"/>
              <a:t>personalizaciones</a:t>
            </a:r>
            <a:r>
              <a:rPr lang="en-US" baseline="0" dirty="0" smtClean="0"/>
              <a:t>.</a:t>
            </a:r>
          </a:p>
          <a:p>
            <a:r>
              <a:rPr lang="en-US" baseline="0" dirty="0" smtClean="0"/>
              <a:t>“</a:t>
            </a:r>
            <a:r>
              <a:rPr lang="en-US" baseline="0" dirty="0" err="1" smtClean="0"/>
              <a:t>Makefile</a:t>
            </a:r>
            <a:r>
              <a:rPr lang="en-US" baseline="0" dirty="0" smtClean="0"/>
              <a:t>”, “scripts”. </a:t>
            </a:r>
            <a:r>
              <a:rPr lang="en-US" baseline="0" dirty="0" err="1" smtClean="0"/>
              <a:t>Cuántos</a:t>
            </a:r>
            <a:r>
              <a:rPr lang="en-US" baseline="0" dirty="0" smtClean="0"/>
              <a:t> </a:t>
            </a:r>
            <a:r>
              <a:rPr lang="en-US" baseline="0" dirty="0" err="1" smtClean="0"/>
              <a:t>te</a:t>
            </a:r>
            <a:r>
              <a:rPr lang="en-US" baseline="0" dirty="0" smtClean="0"/>
              <a:t> </a:t>
            </a:r>
            <a:r>
              <a:rPr lang="en-US" baseline="0" dirty="0" err="1" smtClean="0"/>
              <a:t>permiten</a:t>
            </a:r>
            <a:r>
              <a:rPr lang="en-US" baseline="0" dirty="0" smtClean="0"/>
              <a:t> </a:t>
            </a:r>
            <a:r>
              <a:rPr lang="en-US" baseline="0" dirty="0" err="1" smtClean="0"/>
              <a:t>automatizar</a:t>
            </a:r>
            <a:r>
              <a:rPr lang="en-US" baseline="0" dirty="0" smtClean="0"/>
              <a:t>.</a:t>
            </a:r>
          </a:p>
          <a:p>
            <a:endParaRPr lang="en-US" baseline="0" dirty="0" smtClean="0"/>
          </a:p>
          <a:p>
            <a:r>
              <a:rPr lang="en-US" baseline="0" dirty="0" err="1" smtClean="0"/>
              <a:t>Cada</a:t>
            </a:r>
            <a:r>
              <a:rPr lang="en-US" baseline="0" dirty="0" smtClean="0"/>
              <a:t> </a:t>
            </a:r>
            <a:r>
              <a:rPr lang="en-US" baseline="0" dirty="0" err="1" smtClean="0"/>
              <a:t>práctica</a:t>
            </a:r>
            <a:r>
              <a:rPr lang="en-US" baseline="0" dirty="0" smtClean="0"/>
              <a:t> se </a:t>
            </a:r>
            <a:r>
              <a:rPr lang="en-US" baseline="0" dirty="0" err="1" smtClean="0"/>
              <a:t>entrega</a:t>
            </a:r>
            <a:r>
              <a:rPr lang="en-US" baseline="0" dirty="0" smtClean="0"/>
              <a:t> de </a:t>
            </a:r>
            <a:r>
              <a:rPr lang="en-US" baseline="0" dirty="0" err="1" smtClean="0"/>
              <a:t>una</a:t>
            </a:r>
            <a:r>
              <a:rPr lang="en-US" baseline="0" dirty="0" smtClean="0"/>
              <a:t> forma, a </a:t>
            </a:r>
            <a:r>
              <a:rPr lang="en-US" baseline="0" dirty="0" err="1" smtClean="0"/>
              <a:t>través</a:t>
            </a:r>
            <a:r>
              <a:rPr lang="en-US" baseline="0" dirty="0" smtClean="0"/>
              <a:t> de un portal.</a:t>
            </a:r>
          </a:p>
          <a:p>
            <a:r>
              <a:rPr lang="en-US" baseline="0" dirty="0" err="1" smtClean="0"/>
              <a:t>Copia</a:t>
            </a:r>
            <a:r>
              <a:rPr lang="en-US" baseline="0" dirty="0" smtClean="0"/>
              <a:t> </a:t>
            </a:r>
            <a:r>
              <a:rPr lang="en-US" baseline="0" dirty="0" err="1" smtClean="0"/>
              <a:t>los</a:t>
            </a:r>
            <a:r>
              <a:rPr lang="en-US" baseline="0" dirty="0" smtClean="0"/>
              <a:t> </a:t>
            </a:r>
            <a:r>
              <a:rPr lang="en-US" baseline="0" dirty="0" err="1" smtClean="0"/>
              <a:t>ficheros</a:t>
            </a:r>
            <a:r>
              <a:rPr lang="en-US" baseline="0" dirty="0" smtClean="0"/>
              <a:t>, </a:t>
            </a:r>
            <a:r>
              <a:rPr lang="en-US" baseline="0" dirty="0" err="1" smtClean="0"/>
              <a:t>pégalos</a:t>
            </a:r>
            <a:r>
              <a:rPr lang="en-US" baseline="0" dirty="0" smtClean="0"/>
              <a:t> </a:t>
            </a:r>
            <a:r>
              <a:rPr lang="en-US" baseline="0" dirty="0" err="1" smtClean="0"/>
              <a:t>en</a:t>
            </a:r>
            <a:r>
              <a:rPr lang="en-US" baseline="0" dirty="0" smtClean="0"/>
              <a:t> un ftp, </a:t>
            </a:r>
            <a:r>
              <a:rPr lang="en-US" baseline="0" dirty="0" err="1" smtClean="0"/>
              <a:t>publica</a:t>
            </a:r>
            <a:r>
              <a:rPr lang="en-US" baseline="0" dirty="0" smtClean="0"/>
              <a:t> </a:t>
            </a:r>
            <a:r>
              <a:rPr lang="en-US" baseline="0" dirty="0" err="1" smtClean="0"/>
              <a:t>una</a:t>
            </a:r>
            <a:r>
              <a:rPr lang="en-US" baseline="0" dirty="0" smtClean="0"/>
              <a:t> web.</a:t>
            </a:r>
          </a:p>
          <a:p>
            <a:endParaRPr lang="en-US" baseline="0" dirty="0" smtClean="0"/>
          </a:p>
          <a:p>
            <a:endParaRPr lang="en-US" baseline="0" dirty="0" smtClean="0"/>
          </a:p>
          <a:p>
            <a:r>
              <a:rPr lang="en-US" baseline="0" dirty="0" err="1" smtClean="0"/>
              <a:t>En</a:t>
            </a:r>
            <a:r>
              <a:rPr lang="en-US" baseline="0" dirty="0" smtClean="0"/>
              <a:t> el </a:t>
            </a:r>
            <a:r>
              <a:rPr lang="en-US" baseline="0" dirty="0" err="1" smtClean="0"/>
              <a:t>mundo</a:t>
            </a:r>
            <a:r>
              <a:rPr lang="en-US" baseline="0" dirty="0" smtClean="0"/>
              <a:t> real </a:t>
            </a:r>
            <a:r>
              <a:rPr lang="en-US" baseline="0" dirty="0" err="1" smtClean="0"/>
              <a:t>pasa</a:t>
            </a:r>
            <a:r>
              <a:rPr lang="en-US" baseline="0" dirty="0" smtClean="0"/>
              <a:t> lo </a:t>
            </a:r>
            <a:r>
              <a:rPr lang="en-US" baseline="0" dirty="0" err="1" smtClean="0"/>
              <a:t>mismo</a:t>
            </a:r>
            <a:r>
              <a:rPr lang="en-US" baseline="0" dirty="0" smtClean="0"/>
              <a:t>.</a:t>
            </a:r>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0F302D0-3CC0-4394-8B6E-025C00A57425}"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205341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smtClean="0"/>
          </a:p>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3FFD86C-16F6-4574-A1F4-DC5CE15014AE}"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09544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s-ES" dirty="0" smtClean="0"/>
              <a:t>Para Windows </a:t>
            </a:r>
            <a:r>
              <a:rPr lang="es-ES" dirty="0" err="1" smtClean="0"/>
              <a:t>Phone</a:t>
            </a:r>
            <a:r>
              <a:rPr lang="es-ES" dirty="0" smtClean="0"/>
              <a:t>, iOS, Android, BlackBerry</a:t>
            </a:r>
          </a:p>
          <a:p>
            <a:pPr lvl="1"/>
            <a:r>
              <a:rPr lang="es-ES" dirty="0" smtClean="0"/>
              <a:t>Para Windows, Windows Store, Mac, Linux</a:t>
            </a:r>
          </a:p>
          <a:p>
            <a:pPr lvl="1"/>
            <a:r>
              <a:rPr lang="es-ES" dirty="0" smtClean="0"/>
              <a:t>Para Xbox 360, Xbox </a:t>
            </a:r>
            <a:r>
              <a:rPr lang="es-ES" dirty="0" err="1" smtClean="0"/>
              <a:t>One</a:t>
            </a:r>
            <a:r>
              <a:rPr lang="es-ES" dirty="0" smtClean="0"/>
              <a:t>, PS3, PS4, </a:t>
            </a:r>
            <a:r>
              <a:rPr lang="es-ES" dirty="0" err="1" smtClean="0"/>
              <a:t>PSVita</a:t>
            </a:r>
            <a:r>
              <a:rPr lang="es-ES" dirty="0" smtClean="0"/>
              <a:t>, </a:t>
            </a:r>
            <a:r>
              <a:rPr lang="es-ES" dirty="0" err="1" smtClean="0"/>
              <a:t>Playstation</a:t>
            </a:r>
            <a:r>
              <a:rPr lang="es-ES" dirty="0" smtClean="0"/>
              <a:t> Mobile, Wii U</a:t>
            </a:r>
          </a:p>
          <a:p>
            <a:pPr lvl="1"/>
            <a:r>
              <a:rPr lang="es-ES" dirty="0" smtClean="0"/>
              <a:t>Para </a:t>
            </a:r>
            <a:r>
              <a:rPr lang="es-ES" dirty="0" err="1" smtClean="0"/>
              <a:t>Unity</a:t>
            </a:r>
            <a:r>
              <a:rPr lang="es-ES" dirty="0" smtClean="0"/>
              <a:t> Web Player</a:t>
            </a:r>
          </a:p>
          <a:p>
            <a:endParaRPr lang="es-E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58F3FC5-97CD-4A4E-923C-3297AB1A4847}"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157487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D59F69C-B000-4B61-B6E8-DFFF5174B0CE}"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8217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n-US" dirty="0" smtClean="0"/>
              <a:t>C#, Visual Basic, F#, C++, Python, Node.js</a:t>
            </a:r>
          </a:p>
          <a:p>
            <a:endParaRPr lang="en-US" dirty="0" smtClean="0"/>
          </a:p>
          <a:p>
            <a:r>
              <a:rPr lang="en-US" dirty="0" smtClean="0"/>
              <a:t>LESS,</a:t>
            </a:r>
            <a:r>
              <a:rPr lang="en-US" baseline="0" dirty="0" smtClean="0"/>
              <a:t> </a:t>
            </a:r>
            <a:r>
              <a:rPr lang="en-US" baseline="0" dirty="0" err="1" smtClean="0"/>
              <a:t>TypeScript</a:t>
            </a:r>
            <a:r>
              <a:rPr lang="en-US" baseline="0" dirty="0" smtClean="0"/>
              <a:t>, </a:t>
            </a:r>
            <a:r>
              <a:rPr lang="en-US" baseline="0" dirty="0" err="1" smtClean="0"/>
              <a:t>Saas</a:t>
            </a:r>
            <a:endParaRPr lang="en-US" baseline="0" dirty="0" smtClean="0"/>
          </a:p>
          <a:p>
            <a:endParaRPr lang="en-US" dirty="0" smtClean="0"/>
          </a:p>
          <a:p>
            <a:endParaRPr lang="en-US" dirty="0" smtClean="0"/>
          </a:p>
          <a:p>
            <a:endParaRPr lang="en-US" dirty="0" smtClean="0"/>
          </a:p>
          <a:p>
            <a:r>
              <a:rPr lang="en-US" sz="900" dirty="0" smtClean="0"/>
              <a:t>New refactoring features added such as Rename Symbol, Function Extract and much more</a:t>
            </a:r>
          </a:p>
          <a:p>
            <a:r>
              <a:rPr lang="en-US" sz="900" dirty="0" smtClean="0"/>
              <a:t>New GPU Usage Tool to help customer understand</a:t>
            </a:r>
          </a:p>
          <a:p>
            <a:r>
              <a:rPr lang="en-US" sz="900" dirty="0" smtClean="0"/>
              <a:t>Improved Graphics Diagnostics</a:t>
            </a:r>
          </a:p>
          <a:p>
            <a:r>
              <a:rPr lang="en-US" sz="900" dirty="0" smtClean="0"/>
              <a:t>Faster Build Times (via Incremental linking for static libraries)</a:t>
            </a:r>
          </a:p>
          <a:p>
            <a:endParaRPr lang="en-US" sz="900" dirty="0" smtClean="0"/>
          </a:p>
          <a:p>
            <a:r>
              <a:rPr lang="en-US" sz="900" dirty="0" err="1" smtClean="0"/>
              <a:t>En</a:t>
            </a:r>
            <a:r>
              <a:rPr lang="en-US" sz="900" dirty="0" smtClean="0"/>
              <a:t> C++</a:t>
            </a:r>
          </a:p>
          <a:p>
            <a:r>
              <a:rPr lang="en-US" sz="900" dirty="0" smtClean="0"/>
              <a:t>New refactoring features added such as Rename Symbol, Function Extract and much more</a:t>
            </a:r>
          </a:p>
          <a:p>
            <a:r>
              <a:rPr lang="en-US" sz="900" dirty="0" smtClean="0"/>
              <a:t>New GPU Usage Tool to help customer understand</a:t>
            </a:r>
          </a:p>
          <a:p>
            <a:r>
              <a:rPr lang="en-US" sz="900" dirty="0" smtClean="0"/>
              <a:t>Improved Graphics Diagnostics</a:t>
            </a:r>
          </a:p>
          <a:p>
            <a:r>
              <a:rPr lang="en-US" sz="900" dirty="0" smtClean="0"/>
              <a:t>Faster Build Times (via Incremental linking for static libraries)</a:t>
            </a:r>
          </a:p>
          <a:p>
            <a:endParaRPr lang="en-US" sz="900" dirty="0" smtClean="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10E8351-0CB9-4A37-97F0-AA311C31B78D}"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9817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50F414D-DB4E-4A8B-BE65-18A282EA292F}"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24360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673201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742D69C-B9B4-44AE-A353-07053D3B6C07}"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289189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DBAC253-E0E9-4DCF-BE46-2A3337214AFF}"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3614541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6904E1-A0EB-40F9-9D6F-A86BA7A4C287}"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87548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61621FA-E4A1-453D-9EDD-0E80B7BF5A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50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body"/>
          </p:nvPr>
        </p:nvSpPr>
        <p:spPr>
          <a:xfrm>
            <a:off x="685800" y="4343400"/>
            <a:ext cx="5486040" cy="4114440"/>
          </a:xfrm>
          <a:prstGeom prst="rect">
            <a:avLst/>
          </a:prstGeom>
        </p:spPr>
        <p:txBody>
          <a:bodyPr/>
          <a:lstStyle/>
          <a:p>
            <a:pPr rtl="0"/>
            <a:r>
              <a:rPr lang="en-US" dirty="0" smtClean="0">
                <a:effectLst/>
              </a:rPr>
              <a:t>An IDE normally consists of a </a:t>
            </a:r>
            <a:r>
              <a:rPr lang="en-US" dirty="0" smtClean="0">
                <a:effectLst/>
                <a:hlinkClick r:id="rId3" tooltip="Source code editor"/>
              </a:rPr>
              <a:t>source code editor</a:t>
            </a:r>
            <a:r>
              <a:rPr lang="en-US" dirty="0" smtClean="0">
                <a:effectLst/>
              </a:rPr>
              <a:t>, </a:t>
            </a:r>
            <a:r>
              <a:rPr lang="en-US" dirty="0" smtClean="0">
                <a:effectLst/>
                <a:hlinkClick r:id="rId4" tooltip="Build automation"/>
              </a:rPr>
              <a:t>build automation</a:t>
            </a:r>
            <a:r>
              <a:rPr lang="en-US" dirty="0" smtClean="0">
                <a:effectLst/>
              </a:rPr>
              <a:t> tools and a </a:t>
            </a:r>
            <a:r>
              <a:rPr lang="en-US" dirty="0" smtClean="0">
                <a:effectLst/>
                <a:hlinkClick r:id="rId5" tooltip="Debugger"/>
              </a:rPr>
              <a:t>debugger</a:t>
            </a:r>
            <a:r>
              <a:rPr lang="en-US" dirty="0" smtClean="0">
                <a:effectLst/>
              </a:rPr>
              <a:t>. Most modern IDEs have </a:t>
            </a:r>
            <a:r>
              <a:rPr lang="en-US" dirty="0" smtClean="0">
                <a:effectLst/>
                <a:hlinkClick r:id="rId6" tooltip="Intelligent code completion"/>
              </a:rPr>
              <a:t>intelligent code completion</a:t>
            </a:r>
            <a:r>
              <a:rPr lang="en-US" dirty="0" smtClean="0">
                <a:effectLst/>
              </a:rPr>
              <a:t>.</a:t>
            </a:r>
          </a:p>
          <a:p>
            <a:pPr rtl="0"/>
            <a:r>
              <a:rPr lang="en-US" dirty="0" smtClean="0">
                <a:effectLst/>
              </a:rPr>
              <a:t>Some IDEs contain a </a:t>
            </a:r>
            <a:r>
              <a:rPr lang="en-US" dirty="0" smtClean="0">
                <a:effectLst/>
                <a:hlinkClick r:id="rId7" tooltip="Compiler"/>
              </a:rPr>
              <a:t>compiler</a:t>
            </a:r>
            <a:r>
              <a:rPr lang="en-US" dirty="0" smtClean="0">
                <a:effectLst/>
              </a:rPr>
              <a:t>, </a:t>
            </a:r>
            <a:r>
              <a:rPr lang="en-US" dirty="0" smtClean="0">
                <a:effectLst/>
                <a:hlinkClick r:id="rId8" tooltip="Interpreter (computing)"/>
              </a:rPr>
              <a:t>interpreter</a:t>
            </a:r>
            <a:r>
              <a:rPr lang="en-US" dirty="0" smtClean="0">
                <a:effectLst/>
              </a:rPr>
              <a:t>, or both, such as </a:t>
            </a:r>
            <a:r>
              <a:rPr lang="en-US" b="1" dirty="0" smtClean="0">
                <a:effectLst/>
                <a:hlinkClick r:id="rId9" tooltip="NetBeans"/>
              </a:rPr>
              <a:t>NetBeans</a:t>
            </a:r>
            <a:r>
              <a:rPr lang="en-US" dirty="0" smtClean="0">
                <a:effectLst/>
              </a:rPr>
              <a:t> and </a:t>
            </a:r>
            <a:r>
              <a:rPr lang="en-US" b="1" dirty="0" smtClean="0">
                <a:effectLst/>
                <a:hlinkClick r:id="rId10" tooltip="Eclipse (software)"/>
              </a:rPr>
              <a:t>Eclipse</a:t>
            </a:r>
            <a:r>
              <a:rPr lang="en-US" dirty="0" smtClean="0">
                <a:effectLst/>
              </a:rPr>
              <a:t>; others do not, such as </a:t>
            </a:r>
            <a:r>
              <a:rPr lang="en-US" dirty="0" err="1" smtClean="0">
                <a:effectLst/>
                <a:hlinkClick r:id="rId11" tooltip="SharpDevelop"/>
              </a:rPr>
              <a:t>SharpDevelop</a:t>
            </a:r>
            <a:r>
              <a:rPr lang="en-US" dirty="0" smtClean="0">
                <a:effectLst/>
              </a:rPr>
              <a:t> and </a:t>
            </a:r>
            <a:r>
              <a:rPr lang="en-US" dirty="0" smtClean="0">
                <a:effectLst/>
                <a:hlinkClick r:id="rId12" tooltip="Lazarus (IDE)"/>
              </a:rPr>
              <a:t>Lazarus</a:t>
            </a:r>
            <a:r>
              <a:rPr lang="en-US" dirty="0" smtClean="0">
                <a:effectLst/>
              </a:rPr>
              <a:t>. The boundary between an integrated development environment and other parts of the broader </a:t>
            </a:r>
            <a:r>
              <a:rPr lang="en-US" i="1" dirty="0" smtClean="0">
                <a:effectLst/>
              </a:rPr>
              <a:t>software development environment</a:t>
            </a:r>
            <a:r>
              <a:rPr lang="en-US" dirty="0" smtClean="0">
                <a:effectLst/>
              </a:rPr>
              <a:t> is not well-defined. Sometimes a </a:t>
            </a:r>
            <a:r>
              <a:rPr lang="en-US" dirty="0" smtClean="0">
                <a:effectLst/>
                <a:hlinkClick r:id="rId13" tooltip="Version control system"/>
              </a:rPr>
              <a:t>version control system</a:t>
            </a:r>
            <a:r>
              <a:rPr lang="en-US" dirty="0" smtClean="0">
                <a:effectLst/>
              </a:rPr>
              <a:t>, or various tools to simplify the construction of a Graphical User Interface (</a:t>
            </a:r>
            <a:r>
              <a:rPr lang="en-US" dirty="0" smtClean="0">
                <a:effectLst/>
                <a:hlinkClick r:id="rId14" tooltip="GUI"/>
              </a:rPr>
              <a:t>GUI</a:t>
            </a:r>
            <a:r>
              <a:rPr lang="en-US" dirty="0" smtClean="0">
                <a:effectLst/>
              </a:rPr>
              <a:t>), are integrated. Many modern IDEs also have a </a:t>
            </a:r>
            <a:r>
              <a:rPr lang="en-US" dirty="0" smtClean="0">
                <a:effectLst/>
                <a:hlinkClick r:id="rId15" tooltip="Class browser"/>
              </a:rPr>
              <a:t>class browser</a:t>
            </a:r>
            <a:r>
              <a:rPr lang="en-US" dirty="0" smtClean="0">
                <a:effectLst/>
              </a:rPr>
              <a:t>, an </a:t>
            </a:r>
            <a:r>
              <a:rPr lang="en-US" dirty="0" smtClean="0">
                <a:effectLst/>
                <a:hlinkClick r:id="rId16" tooltip="Object browser"/>
              </a:rPr>
              <a:t>object browser</a:t>
            </a:r>
            <a:r>
              <a:rPr lang="en-US" dirty="0" smtClean="0">
                <a:effectLst/>
              </a:rPr>
              <a:t>, and a </a:t>
            </a:r>
            <a:r>
              <a:rPr lang="en-US" dirty="0" smtClean="0">
                <a:effectLst/>
                <a:hlinkClick r:id="rId17" tooltip="Class hierarchy"/>
              </a:rPr>
              <a:t>class hierarchy</a:t>
            </a:r>
            <a:r>
              <a:rPr lang="en-US" dirty="0" smtClean="0">
                <a:effectLst/>
              </a:rPr>
              <a:t> </a:t>
            </a:r>
            <a:r>
              <a:rPr lang="en-US" dirty="0" smtClean="0">
                <a:effectLst/>
                <a:hlinkClick r:id="rId18" tooltip="Diagram"/>
              </a:rPr>
              <a:t>diagram</a:t>
            </a:r>
            <a:r>
              <a:rPr lang="en-US" dirty="0" smtClean="0">
                <a:effectLst/>
              </a:rPr>
              <a:t>, for use in </a:t>
            </a:r>
            <a:r>
              <a:rPr lang="en-US" dirty="0" smtClean="0">
                <a:effectLst/>
                <a:hlinkClick r:id="rId19" tooltip="Object-oriented programming"/>
              </a:rPr>
              <a:t>object-oriented software development</a:t>
            </a:r>
            <a:r>
              <a:rPr lang="en-US" dirty="0" smtClean="0">
                <a:effectLst/>
              </a:rPr>
              <a:t>.</a:t>
            </a:r>
          </a:p>
          <a:p>
            <a:endParaRPr dirty="0"/>
          </a:p>
        </p:txBody>
      </p:sp>
      <p:sp>
        <p:nvSpPr>
          <p:cNvPr id="770" name="TextShape 2"/>
          <p:cNvSpPr txBox="1"/>
          <p:nvPr/>
        </p:nvSpPr>
        <p:spPr>
          <a:xfrm>
            <a:off x="0" y="0"/>
            <a:ext cx="2971440" cy="45684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rPr>
              <a:t>Build 2014</a:t>
            </a:r>
            <a:endParaRPr kumimoji="0" sz="1800" b="0" i="0" u="none" strike="noStrike" kern="1200" cap="none" spc="0" normalizeH="0" baseline="0" noProof="0">
              <a:ln>
                <a:noFill/>
              </a:ln>
              <a:solidFill>
                <a:prstClr val="black"/>
              </a:solidFill>
              <a:effectLst/>
              <a:uLnTx/>
              <a:uFillTx/>
              <a:latin typeface="Arial"/>
            </a:endParaRPr>
          </a:p>
        </p:txBody>
      </p:sp>
      <p:sp>
        <p:nvSpPr>
          <p:cNvPr id="771" name="TextShape 3"/>
          <p:cNvSpPr txBox="1"/>
          <p:nvPr/>
        </p:nvSpPr>
        <p:spPr>
          <a:xfrm>
            <a:off x="0" y="8686800"/>
            <a:ext cx="5920560" cy="355680"/>
          </a:xfrm>
          <a:prstGeom prst="rect">
            <a:avLst/>
          </a:prstGeom>
        </p:spPr>
        <p:txBody>
          <a:bodyPr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solidFill>
                  <a:srgbClr val="000000"/>
                </a:solidFill>
                <a:effectLst/>
                <a:uLnTx/>
                <a:uFillTx/>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sz="1800" b="0" i="0" u="none" strike="noStrike" kern="1200" cap="none" spc="0" normalizeH="0" baseline="0" noProof="0">
              <a:ln>
                <a:noFill/>
              </a:ln>
              <a:solidFill>
                <a:prstClr val="black"/>
              </a:solidFill>
              <a:effectLst/>
              <a:uLnTx/>
              <a:uFillTx/>
              <a:latin typeface="Arial"/>
            </a:endParaRPr>
          </a:p>
        </p:txBody>
      </p:sp>
      <p:sp>
        <p:nvSpPr>
          <p:cNvPr id="772" name="TextShape 4"/>
          <p:cNvSpPr txBox="1"/>
          <p:nvPr/>
        </p:nvSpPr>
        <p:spPr>
          <a:xfrm>
            <a:off x="3884760" y="0"/>
            <a:ext cx="2971440" cy="45684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rPr>
              <a:t>9/16/15</a:t>
            </a:r>
            <a:endParaRPr kumimoji="0" sz="1800" b="0" i="0" u="none" strike="noStrike" kern="1200" cap="none" spc="0" normalizeH="0" baseline="0" noProof="0">
              <a:ln>
                <a:noFill/>
              </a:ln>
              <a:solidFill>
                <a:prstClr val="black"/>
              </a:solidFill>
              <a:effectLst/>
              <a:uLnTx/>
              <a:uFillTx/>
              <a:latin typeface="Arial"/>
            </a:endParaRPr>
          </a:p>
        </p:txBody>
      </p:sp>
      <p:sp>
        <p:nvSpPr>
          <p:cNvPr id="773" name="TextShape 5"/>
          <p:cNvSpPr txBox="1"/>
          <p:nvPr/>
        </p:nvSpPr>
        <p:spPr>
          <a:xfrm>
            <a:off x="5909400" y="8685360"/>
            <a:ext cx="946800" cy="456840"/>
          </a:xfrm>
          <a:prstGeom prst="rect">
            <a:avLst/>
          </a:prstGeom>
        </p:spPr>
        <p:txBody>
          <a:bodyPr anchor="b"/>
          <a:lstStyle/>
          <a:p>
            <a:pPr marL="0" marR="0" lvl="0" indent="0" algn="r" defTabSz="914400" rtl="0" eaLnBrk="1" fontAlgn="auto" latinLnBrk="0" hangingPunct="1">
              <a:lnSpc>
                <a:spcPct val="100000"/>
              </a:lnSpc>
              <a:spcBef>
                <a:spcPts val="0"/>
              </a:spcBef>
              <a:spcAft>
                <a:spcPts val="0"/>
              </a:spcAft>
              <a:buClrTx/>
              <a:buSzTx/>
              <a:buFontTx/>
              <a:buNone/>
              <a:tabLst/>
              <a:defRPr/>
            </a:pPr>
            <a:fld id="{563A8C83-C694-4B8E-BBCB-7F1D1F8DAA83}" type="slidenum">
              <a:rPr kumimoji="0" lang="en-US" sz="1200" b="0" i="0" u="none" strike="noStrike" kern="1200" cap="none" spc="0" normalizeH="0" baseline="0" noProof="0">
                <a:ln>
                  <a:noFill/>
                </a:ln>
                <a:solidFill>
                  <a:srgbClr val="000000"/>
                </a:solidFill>
                <a:effectLst/>
                <a:uLnTx/>
                <a:uFillTx/>
                <a:latin typeface="Segoe UI"/>
                <a:ea typeface="+mn-ea"/>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sz="1800" b="0" i="0" u="none" strike="noStrike" kern="1200" cap="none" spc="0" normalizeH="0" baseline="0" noProof="0">
              <a:ln>
                <a:noFill/>
              </a:ln>
              <a:solidFill>
                <a:prstClr val="black"/>
              </a:solidFill>
              <a:effectLst/>
              <a:uLnTx/>
              <a:uFillTx/>
              <a:latin typeface="Arial"/>
            </a:endParaRPr>
          </a:p>
        </p:txBody>
      </p:sp>
    </p:spTree>
    <p:extLst>
      <p:ext uri="{BB962C8B-B14F-4D97-AF65-F5344CB8AC3E}">
        <p14:creationId xmlns:p14="http://schemas.microsoft.com/office/powerpoint/2010/main" val="32860797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277"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61621FA-E4A1-453D-9EDD-0E80B7BF5AF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10/15/2015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086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591664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s-E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Por ejemplo, vamos al fichero </a:t>
            </a:r>
            <a:r>
              <a:rPr lang="es-ES" sz="1200" kern="1200" dirty="0" err="1" smtClean="0">
                <a:solidFill>
                  <a:schemeClr val="tx1"/>
                </a:solidFill>
                <a:effectLst/>
                <a:latin typeface="+mn-lt"/>
                <a:ea typeface="+mn-ea"/>
                <a:cs typeface="+mn-cs"/>
              </a:rPr>
              <a:t>bower.json</a:t>
            </a:r>
            <a:endParaRPr lang="en-US" sz="1200" kern="1200" dirty="0" smtClean="0">
              <a:solidFill>
                <a:schemeClr val="tx1"/>
              </a:solidFill>
              <a:effectLst/>
              <a:latin typeface="+mn-lt"/>
              <a:ea typeface="+mn-ea"/>
              <a:cs typeface="+mn-cs"/>
            </a:endParaRPr>
          </a:p>
          <a:p>
            <a:r>
              <a:rPr lang="es-ES" sz="1200" kern="1200" dirty="0" err="1" smtClean="0">
                <a:solidFill>
                  <a:schemeClr val="tx1"/>
                </a:solidFill>
                <a:effectLst/>
                <a:latin typeface="+mn-lt"/>
                <a:ea typeface="+mn-ea"/>
                <a:cs typeface="+mn-cs"/>
              </a:rPr>
              <a:t>Innmediatamente</a:t>
            </a:r>
            <a:r>
              <a:rPr lang="es-ES" sz="1200" kern="1200" dirty="0" smtClean="0">
                <a:solidFill>
                  <a:schemeClr val="tx1"/>
                </a:solidFill>
                <a:effectLst/>
                <a:latin typeface="+mn-lt"/>
                <a:ea typeface="+mn-ea"/>
                <a:cs typeface="+mn-cs"/>
              </a:rPr>
              <a:t> vemos que VS </a:t>
            </a:r>
            <a:r>
              <a:rPr lang="es-ES" sz="1200" kern="1200" dirty="0" err="1" smtClean="0">
                <a:solidFill>
                  <a:schemeClr val="tx1"/>
                </a:solidFill>
                <a:effectLst/>
                <a:latin typeface="+mn-lt"/>
                <a:ea typeface="+mn-ea"/>
                <a:cs typeface="+mn-cs"/>
              </a:rPr>
              <a:t>code</a:t>
            </a:r>
            <a:r>
              <a:rPr lang="es-ES" sz="1200" kern="1200" dirty="0" smtClean="0">
                <a:solidFill>
                  <a:schemeClr val="tx1"/>
                </a:solidFill>
                <a:effectLst/>
                <a:latin typeface="+mn-lt"/>
                <a:ea typeface="+mn-ea"/>
                <a:cs typeface="+mn-cs"/>
              </a:rPr>
              <a:t> nos está indicando un error con el valor de esta propiedad de “</a:t>
            </a:r>
            <a:r>
              <a:rPr lang="es-ES" sz="1200" kern="1200" dirty="0" err="1" smtClean="0">
                <a:solidFill>
                  <a:schemeClr val="tx1"/>
                </a:solidFill>
                <a:effectLst/>
                <a:latin typeface="+mn-lt"/>
                <a:ea typeface="+mn-ea"/>
                <a:cs typeface="+mn-cs"/>
              </a:rPr>
              <a:t>Private</a:t>
            </a:r>
            <a:r>
              <a:rPr lang="es-E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67</a:t>
            </a:fld>
            <a:endParaRPr lang="en-US"/>
          </a:p>
        </p:txBody>
      </p:sp>
    </p:spTree>
    <p:extLst>
      <p:ext uri="{BB962C8B-B14F-4D97-AF65-F5344CB8AC3E}">
        <p14:creationId xmlns:p14="http://schemas.microsoft.com/office/powerpoint/2010/main" val="6967375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68</a:t>
            </a:fld>
            <a:endParaRPr lang="en-US"/>
          </a:p>
        </p:txBody>
      </p:sp>
    </p:spTree>
    <p:extLst>
      <p:ext uri="{BB962C8B-B14F-4D97-AF65-F5344CB8AC3E}">
        <p14:creationId xmlns:p14="http://schemas.microsoft.com/office/powerpoint/2010/main" val="42945215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err="1" smtClean="0">
                <a:solidFill>
                  <a:schemeClr val="tx1"/>
                </a:solidFill>
                <a:effectLst/>
                <a:latin typeface="+mn-lt"/>
                <a:ea typeface="+mn-ea"/>
                <a:cs typeface="+mn-cs"/>
              </a:rPr>
              <a:t>Esp</a:t>
            </a:r>
            <a:r>
              <a:rPr lang="es-ES" sz="1200" kern="1200" dirty="0" smtClean="0">
                <a:solidFill>
                  <a:schemeClr val="tx1"/>
                </a:solidFill>
                <a:effectLst/>
                <a:latin typeface="+mn-lt"/>
                <a:ea typeface="+mn-ea"/>
                <a:cs typeface="+mn-cs"/>
              </a:rPr>
              <a:t> es lo</a:t>
            </a:r>
            <a:r>
              <a:rPr lang="es-ES" sz="1200" kern="1200" baseline="0" dirty="0" smtClean="0">
                <a:solidFill>
                  <a:schemeClr val="tx1"/>
                </a:solidFill>
                <a:effectLst/>
                <a:latin typeface="+mn-lt"/>
                <a:ea typeface="+mn-ea"/>
                <a:cs typeface="+mn-cs"/>
              </a:rPr>
              <a:t> que dice en el video, pero es……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 Mentira, </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encuentra las del fichero (</a:t>
            </a:r>
            <a:r>
              <a:rPr lang="es-ES" sz="1200" kern="1200" dirty="0" err="1" smtClean="0">
                <a:solidFill>
                  <a:schemeClr val="tx1"/>
                </a:solidFill>
                <a:effectLst/>
                <a:latin typeface="+mn-lt"/>
                <a:ea typeface="+mn-ea"/>
                <a:cs typeface="+mn-cs"/>
              </a:rPr>
              <a:t>task.json</a:t>
            </a:r>
            <a:r>
              <a:rPr lang="es-ES"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idx="10"/>
          </p:nvPr>
        </p:nvSpPr>
        <p:spPr/>
        <p:txBody>
          <a:bodyPr/>
          <a:lstStyle/>
          <a:p>
            <a:pPr algn="r"/>
            <a:fld id="{F44F929C-AB9A-43AE-A668-6DB9A020F2BF}" type="slidenum">
              <a:rPr lang="en-US" sz="1400" smtClean="0">
                <a:latin typeface="Times New Roman"/>
              </a:rPr>
              <a:t>84</a:t>
            </a:fld>
            <a:endParaRPr lang="en-US"/>
          </a:p>
        </p:txBody>
      </p:sp>
    </p:spTree>
    <p:extLst>
      <p:ext uri="{BB962C8B-B14F-4D97-AF65-F5344CB8AC3E}">
        <p14:creationId xmlns:p14="http://schemas.microsoft.com/office/powerpoint/2010/main" val="28954391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C7E30-4998-4107-A59B-9E5939E10066}"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5822088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136A3C4-3AE0-48B8-B6DD-18736606C152}"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0942043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F8BF379-4D87-4AE2-9C83-9DCD69E2FBFA}"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674959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5E418EF-20F3-4FC5-848E-7C8B33D11437}"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9541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884C56-D7FE-410D-8B21-E65090B72F7D}"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93712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r>
              <a:rPr lang="es-ES" sz="900" dirty="0" smtClean="0"/>
              <a:t>Breve explicación sobre el IDE</a:t>
            </a:r>
          </a:p>
          <a:p>
            <a:pPr marL="0" marR="0" indent="0" algn="l" defTabSz="932468" rtl="0" eaLnBrk="1" fontAlgn="auto" latinLnBrk="0" hangingPunct="1">
              <a:lnSpc>
                <a:spcPct val="90000"/>
              </a:lnSpc>
              <a:spcBef>
                <a:spcPts val="0"/>
              </a:spcBef>
              <a:spcAft>
                <a:spcPts val="340"/>
              </a:spcAft>
              <a:buClrTx/>
              <a:buSzTx/>
              <a:buFontTx/>
              <a:buNone/>
              <a:tabLst/>
              <a:defRPr/>
            </a:pPr>
            <a:endParaRPr lang="en-US" sz="900" dirty="0" smtClean="0"/>
          </a:p>
          <a:p>
            <a:pPr marL="0" marR="0" indent="0" algn="l" defTabSz="932468" rtl="0" eaLnBrk="1" fontAlgn="auto" latinLnBrk="0" hangingPunct="1">
              <a:lnSpc>
                <a:spcPct val="90000"/>
              </a:lnSpc>
              <a:spcBef>
                <a:spcPts val="0"/>
              </a:spcBef>
              <a:spcAft>
                <a:spcPts val="340"/>
              </a:spcAft>
              <a:buClrTx/>
              <a:buSzTx/>
              <a:buFontTx/>
              <a:buNone/>
              <a:tabLst/>
              <a:defRPr/>
            </a:pPr>
            <a:endParaRPr lang="en-US" sz="900" dirty="0" smtClean="0"/>
          </a:p>
          <a:p>
            <a:pPr marL="171450" indent="-171450">
              <a:buFontTx/>
              <a:buChar char="-"/>
            </a:pPr>
            <a:r>
              <a:rPr lang="en-US" dirty="0" smtClean="0"/>
              <a:t>Al </a:t>
            </a:r>
            <a:r>
              <a:rPr lang="en-US" dirty="0" err="1" smtClean="0"/>
              <a:t>hacer</a:t>
            </a:r>
            <a:r>
              <a:rPr lang="en-US" dirty="0" smtClean="0"/>
              <a:t> login </a:t>
            </a:r>
            <a:r>
              <a:rPr lang="en-US" dirty="0" err="1" smtClean="0"/>
              <a:t>todas</a:t>
            </a:r>
            <a:r>
              <a:rPr lang="en-US" baseline="0" dirty="0" smtClean="0"/>
              <a:t> </a:t>
            </a:r>
            <a:r>
              <a:rPr lang="en-US" baseline="0" dirty="0" err="1" smtClean="0"/>
              <a:t>tus</a:t>
            </a:r>
            <a:r>
              <a:rPr lang="en-US" baseline="0" dirty="0" smtClean="0"/>
              <a:t> </a:t>
            </a:r>
            <a:r>
              <a:rPr lang="en-US" baseline="0" dirty="0" err="1" smtClean="0"/>
              <a:t>preferencias</a:t>
            </a:r>
            <a:r>
              <a:rPr lang="en-US" baseline="0" dirty="0" smtClean="0"/>
              <a:t> se </a:t>
            </a:r>
            <a:r>
              <a:rPr lang="en-US" baseline="0" dirty="0" err="1" smtClean="0"/>
              <a:t>guardan</a:t>
            </a:r>
            <a:r>
              <a:rPr lang="en-US" baseline="0" dirty="0" smtClean="0"/>
              <a:t> y se </a:t>
            </a:r>
            <a:r>
              <a:rPr lang="en-US" baseline="0" dirty="0" err="1" smtClean="0"/>
              <a:t>aplican</a:t>
            </a:r>
            <a:r>
              <a:rPr lang="en-US" baseline="0" dirty="0" smtClean="0"/>
              <a:t> (</a:t>
            </a:r>
            <a:r>
              <a:rPr lang="en-US" baseline="0" dirty="0" err="1" smtClean="0"/>
              <a:t>varios</a:t>
            </a:r>
            <a:r>
              <a:rPr lang="en-US" baseline="0" dirty="0" smtClean="0"/>
              <a:t> </a:t>
            </a:r>
            <a:r>
              <a:rPr lang="en-US" baseline="0" dirty="0" err="1" smtClean="0"/>
              <a:t>colores</a:t>
            </a:r>
            <a:r>
              <a:rPr lang="en-US" baseline="0" dirty="0" smtClean="0"/>
              <a:t>)</a:t>
            </a:r>
          </a:p>
          <a:p>
            <a:pPr marL="171450" indent="-171450">
              <a:buFontTx/>
              <a:buChar char="-"/>
            </a:pPr>
            <a:r>
              <a:rPr lang="en-US" baseline="0" dirty="0" err="1" smtClean="0"/>
              <a:t>Actualizaciones</a:t>
            </a:r>
            <a:r>
              <a:rPr lang="en-US" baseline="0" dirty="0" smtClean="0"/>
              <a:t> </a:t>
            </a:r>
            <a:r>
              <a:rPr lang="en-US" baseline="0" dirty="0" err="1" smtClean="0"/>
              <a:t>en</a:t>
            </a:r>
            <a:r>
              <a:rPr lang="en-US" baseline="0" dirty="0" smtClean="0"/>
              <a:t> la </a:t>
            </a:r>
            <a:r>
              <a:rPr lang="en-US" baseline="0" dirty="0" err="1" smtClean="0"/>
              <a:t>banderita</a:t>
            </a:r>
            <a:endParaRPr lang="en-US" baseline="0" dirty="0" smtClean="0"/>
          </a:p>
          <a:p>
            <a:pPr marL="171450" indent="-171450">
              <a:buFontTx/>
              <a:buChar char="-"/>
            </a:pPr>
            <a:r>
              <a:rPr lang="en-US" baseline="0" dirty="0" err="1" smtClean="0"/>
              <a:t>Cambiar</a:t>
            </a:r>
            <a:r>
              <a:rPr lang="en-US" baseline="0" dirty="0" smtClean="0"/>
              <a:t> Fuentes, </a:t>
            </a:r>
            <a:r>
              <a:rPr lang="en-US" baseline="0" dirty="0" err="1" smtClean="0"/>
              <a:t>combinaciones</a:t>
            </a:r>
            <a:r>
              <a:rPr lang="en-US" baseline="0" dirty="0" smtClean="0"/>
              <a:t> de </a:t>
            </a:r>
            <a:r>
              <a:rPr lang="en-US" baseline="0" dirty="0" err="1" smtClean="0"/>
              <a:t>colores</a:t>
            </a:r>
            <a:r>
              <a:rPr lang="en-US" baseline="0" dirty="0" smtClean="0"/>
              <a:t>, </a:t>
            </a:r>
            <a:r>
              <a:rPr lang="en-US" baseline="0" dirty="0" err="1" smtClean="0"/>
              <a:t>pesonalizar</a:t>
            </a:r>
            <a:r>
              <a:rPr lang="en-US" baseline="0" dirty="0" smtClean="0"/>
              <a:t> la </a:t>
            </a:r>
            <a:r>
              <a:rPr lang="en-US" baseline="0" dirty="0" err="1" smtClean="0"/>
              <a:t>posición</a:t>
            </a:r>
            <a:r>
              <a:rPr lang="en-US" baseline="0" dirty="0" smtClean="0"/>
              <a:t> de </a:t>
            </a:r>
            <a:r>
              <a:rPr lang="en-US" baseline="0" dirty="0" err="1" smtClean="0"/>
              <a:t>los</a:t>
            </a:r>
            <a:r>
              <a:rPr lang="en-US" baseline="0" dirty="0" smtClean="0"/>
              <a:t> </a:t>
            </a:r>
            <a:r>
              <a:rPr lang="en-US" baseline="0" dirty="0" err="1" smtClean="0"/>
              <a:t>paneles</a:t>
            </a:r>
            <a:endParaRPr lang="en-US" baseline="0" dirty="0" smtClean="0"/>
          </a:p>
          <a:p>
            <a:pPr marL="171450" indent="-171450">
              <a:buFontTx/>
              <a:buChar char="-"/>
            </a:pPr>
            <a:r>
              <a:rPr lang="en-US" baseline="0" dirty="0" err="1" smtClean="0"/>
              <a:t>Básicos</a:t>
            </a:r>
            <a:r>
              <a:rPr lang="en-US" baseline="0" dirty="0" smtClean="0"/>
              <a:t> del IDE: </a:t>
            </a:r>
            <a:r>
              <a:rPr lang="en-US" baseline="0" dirty="0" err="1" smtClean="0"/>
              <a:t>intellisense</a:t>
            </a:r>
            <a:r>
              <a:rPr lang="en-US" baseline="0" dirty="0" smtClean="0"/>
              <a:t>, </a:t>
            </a:r>
            <a:r>
              <a:rPr lang="en-US" baseline="0" dirty="0" err="1" smtClean="0"/>
              <a:t>autocompletado</a:t>
            </a:r>
            <a:r>
              <a:rPr lang="en-US" baseline="0" dirty="0" smtClean="0"/>
              <a:t>, </a:t>
            </a:r>
            <a:r>
              <a:rPr lang="en-US" baseline="0" dirty="0" err="1" smtClean="0"/>
              <a:t>coloreado</a:t>
            </a:r>
            <a:endParaRPr lang="en-US" baseline="0" dirty="0" smtClean="0"/>
          </a:p>
          <a:p>
            <a:pPr marL="171450" indent="-171450">
              <a:buFontTx/>
              <a:buChar char="-"/>
            </a:pPr>
            <a:r>
              <a:rPr lang="en-US" baseline="0" dirty="0" err="1" smtClean="0"/>
              <a:t>Compila</a:t>
            </a:r>
            <a:r>
              <a:rPr lang="en-US" baseline="0" dirty="0" smtClean="0"/>
              <a:t> </a:t>
            </a:r>
            <a:r>
              <a:rPr lang="en-US" baseline="0" dirty="0" err="1" smtClean="0"/>
              <a:t>en</a:t>
            </a:r>
            <a:r>
              <a:rPr lang="en-US" baseline="0" dirty="0" smtClean="0"/>
              <a:t> un click. </a:t>
            </a:r>
            <a:r>
              <a:rPr lang="en-US" baseline="0" dirty="0" err="1" smtClean="0"/>
              <a:t>Debugar</a:t>
            </a:r>
            <a:r>
              <a:rPr lang="en-US" baseline="0" dirty="0" smtClean="0"/>
              <a:t> </a:t>
            </a:r>
            <a:r>
              <a:rPr lang="en-US" baseline="0" dirty="0" err="1" smtClean="0"/>
              <a:t>en</a:t>
            </a:r>
            <a:r>
              <a:rPr lang="en-US" baseline="0" dirty="0" smtClean="0"/>
              <a:t> un click.</a:t>
            </a:r>
          </a:p>
          <a:p>
            <a:pPr marL="0" marR="0" indent="0" algn="l" defTabSz="932468" rtl="0" eaLnBrk="1" fontAlgn="auto" latinLnBrk="0" hangingPunct="1">
              <a:lnSpc>
                <a:spcPct val="90000"/>
              </a:lnSpc>
              <a:spcBef>
                <a:spcPts val="0"/>
              </a:spcBef>
              <a:spcAft>
                <a:spcPts val="340"/>
              </a:spcAft>
              <a:buClrTx/>
              <a:buSzTx/>
              <a:buFontTx/>
              <a:buNone/>
              <a:tabLst/>
              <a:defRPr/>
            </a:pPr>
            <a:endParaRPr lang="es-ES" sz="900" dirty="0" smtClean="0"/>
          </a:p>
          <a:p>
            <a:endParaRPr lang="en-US" dirty="0" smtClean="0"/>
          </a:p>
          <a:p>
            <a:r>
              <a:rPr lang="en-US" dirty="0" err="1" smtClean="0"/>
              <a:t>Abrir</a:t>
            </a:r>
            <a:r>
              <a:rPr lang="en-US" dirty="0" smtClean="0"/>
              <a:t> un</a:t>
            </a:r>
            <a:r>
              <a:rPr lang="en-US" baseline="0" dirty="0" smtClean="0"/>
              <a:t> Nuevo Proyecto.</a:t>
            </a:r>
          </a:p>
          <a:p>
            <a:r>
              <a:rPr lang="en-US" baseline="0" dirty="0" smtClean="0"/>
              <a:t>Las </a:t>
            </a:r>
            <a:r>
              <a:rPr lang="en-US" baseline="0" dirty="0" err="1" smtClean="0"/>
              <a:t>plantillas</a:t>
            </a:r>
            <a:r>
              <a:rPr lang="en-US" baseline="0" dirty="0" smtClean="0"/>
              <a:t>.</a:t>
            </a:r>
          </a:p>
          <a:p>
            <a:r>
              <a:rPr lang="en-US" dirty="0" smtClean="0"/>
              <a:t>Las </a:t>
            </a:r>
            <a:r>
              <a:rPr lang="en-US" dirty="0" err="1" smtClean="0"/>
              <a:t>plantillas</a:t>
            </a:r>
            <a:r>
              <a:rPr lang="en-US" dirty="0" smtClean="0"/>
              <a:t> </a:t>
            </a:r>
            <a:r>
              <a:rPr lang="en-US" dirty="0" err="1" smtClean="0"/>
              <a:t>pueden</a:t>
            </a:r>
            <a:r>
              <a:rPr lang="en-US" dirty="0" smtClean="0"/>
              <a:t> </a:t>
            </a:r>
            <a:r>
              <a:rPr lang="en-US" dirty="0" err="1" smtClean="0"/>
              <a:t>ser</a:t>
            </a:r>
            <a:r>
              <a:rPr lang="en-US" dirty="0" smtClean="0"/>
              <a:t> para </a:t>
            </a:r>
            <a:r>
              <a:rPr lang="en-US" dirty="0" err="1" smtClean="0"/>
              <a:t>unp</a:t>
            </a:r>
            <a:r>
              <a:rPr lang="en-US" dirty="0" smtClean="0"/>
              <a:t> </a:t>
            </a:r>
            <a:r>
              <a:rPr lang="en-US" dirty="0" err="1" smtClean="0"/>
              <a:t>royecto</a:t>
            </a:r>
            <a:r>
              <a:rPr lang="en-US" dirty="0" smtClean="0"/>
              <a:t> </a:t>
            </a:r>
            <a:r>
              <a:rPr lang="en-US" dirty="0" err="1" smtClean="0"/>
              <a:t>en</a:t>
            </a:r>
            <a:r>
              <a:rPr lang="en-US" dirty="0" smtClean="0"/>
              <a:t> </a:t>
            </a:r>
            <a:r>
              <a:rPr lang="en-US" dirty="0" err="1" smtClean="0"/>
              <a:t>blanco</a:t>
            </a:r>
            <a:r>
              <a:rPr lang="en-US" baseline="0" dirty="0" smtClean="0"/>
              <a:t> o con </a:t>
            </a:r>
            <a:r>
              <a:rPr lang="en-US" baseline="0" dirty="0" err="1" smtClean="0"/>
              <a:t>una</a:t>
            </a:r>
            <a:r>
              <a:rPr lang="en-US" baseline="0" dirty="0" smtClean="0"/>
              <a:t> app “</a:t>
            </a:r>
            <a:r>
              <a:rPr lang="en-US" baseline="0" dirty="0" err="1" smtClean="0"/>
              <a:t>Hola</a:t>
            </a:r>
            <a:r>
              <a:rPr lang="en-US" baseline="0" dirty="0" smtClean="0"/>
              <a:t> </a:t>
            </a:r>
            <a:r>
              <a:rPr lang="en-US" baseline="0" dirty="0" err="1" smtClean="0"/>
              <a:t>mundo</a:t>
            </a:r>
            <a:r>
              <a:rPr lang="en-US" baseline="0" dirty="0" smtClean="0"/>
              <a:t>” </a:t>
            </a:r>
            <a:r>
              <a:rPr lang="en-US" baseline="0" dirty="0" err="1" smtClean="0"/>
              <a:t>ya</a:t>
            </a:r>
            <a:r>
              <a:rPr lang="en-US" baseline="0" dirty="0" smtClean="0"/>
              <a:t> </a:t>
            </a:r>
            <a:r>
              <a:rPr lang="en-US" baseline="0" dirty="0" err="1" smtClean="0"/>
              <a:t>hecho</a:t>
            </a:r>
            <a:r>
              <a:rPr lang="en-US" baseline="0" dirty="0" smtClean="0"/>
              <a:t>.</a:t>
            </a:r>
          </a:p>
          <a:p>
            <a:r>
              <a:rPr lang="en-US" baseline="0" dirty="0" err="1" smtClean="0"/>
              <a:t>Además</a:t>
            </a:r>
            <a:r>
              <a:rPr lang="en-US" baseline="0" dirty="0" smtClean="0"/>
              <a:t> </a:t>
            </a:r>
            <a:r>
              <a:rPr lang="en-US" baseline="0" dirty="0" err="1" smtClean="0"/>
              <a:t>tenemos</a:t>
            </a:r>
            <a:r>
              <a:rPr lang="en-US" baseline="0" dirty="0" smtClean="0"/>
              <a:t> </a:t>
            </a:r>
            <a:r>
              <a:rPr lang="en-US" baseline="0" dirty="0" err="1" smtClean="0"/>
              <a:t>varios</a:t>
            </a:r>
            <a:r>
              <a:rPr lang="en-US" baseline="0" dirty="0" smtClean="0"/>
              <a:t> </a:t>
            </a:r>
            <a:r>
              <a:rPr lang="en-US" baseline="0" dirty="0" err="1" smtClean="0"/>
              <a:t>idiomas</a:t>
            </a:r>
            <a:r>
              <a:rPr lang="en-US" baseline="0" dirty="0" smtClean="0"/>
              <a:t>: </a:t>
            </a:r>
            <a:r>
              <a:rPr lang="en-US" dirty="0" smtClean="0"/>
              <a:t>Visual Basic, C#, and JavaScript</a:t>
            </a:r>
          </a:p>
          <a:p>
            <a:endParaRPr lang="en-US" dirty="0" smtClean="0"/>
          </a:p>
          <a:p>
            <a:endParaRPr lang="en-US" dirty="0" smtClean="0"/>
          </a:p>
          <a:p>
            <a:r>
              <a:rPr lang="en-US" dirty="0" smtClean="0"/>
              <a:t>Los </a:t>
            </a:r>
            <a:r>
              <a:rPr lang="en-US" dirty="0" err="1" smtClean="0"/>
              <a:t>paneles</a:t>
            </a:r>
            <a:r>
              <a:rPr lang="en-US" baseline="0" dirty="0" smtClean="0"/>
              <a:t> </a:t>
            </a:r>
            <a:r>
              <a:rPr lang="en-US" baseline="0" dirty="0" err="1" smtClean="0"/>
              <a:t>básicos</a:t>
            </a:r>
            <a:r>
              <a:rPr lang="en-US" baseline="0" dirty="0" smtClean="0"/>
              <a:t>.</a:t>
            </a:r>
          </a:p>
          <a:p>
            <a:r>
              <a:rPr lang="en-US" baseline="0" dirty="0" err="1" smtClean="0"/>
              <a:t>Explorador</a:t>
            </a:r>
            <a:r>
              <a:rPr lang="en-US" baseline="0" dirty="0" smtClean="0"/>
              <a:t> de </a:t>
            </a:r>
            <a:r>
              <a:rPr lang="en-US" baseline="0" dirty="0" err="1" smtClean="0"/>
              <a:t>soluciones</a:t>
            </a:r>
            <a:endParaRPr lang="en-US" baseline="0" dirty="0" smtClean="0"/>
          </a:p>
          <a:p>
            <a:r>
              <a:rPr lang="en-US" baseline="0" dirty="0" err="1" smtClean="0"/>
              <a:t>Explorador</a:t>
            </a:r>
            <a:r>
              <a:rPr lang="en-US" baseline="0" dirty="0" smtClean="0"/>
              <a:t> de </a:t>
            </a:r>
            <a:r>
              <a:rPr lang="en-US" baseline="0" dirty="0" err="1" smtClean="0"/>
              <a:t>servidores</a:t>
            </a:r>
            <a:endParaRPr lang="en-US" baseline="0" dirty="0" smtClean="0"/>
          </a:p>
          <a:p>
            <a:r>
              <a:rPr lang="en-US" baseline="0" dirty="0" err="1" smtClean="0"/>
              <a:t>Coloreo</a:t>
            </a:r>
            <a:r>
              <a:rPr lang="en-US" baseline="0" dirty="0" smtClean="0"/>
              <a:t>, </a:t>
            </a:r>
            <a:r>
              <a:rPr lang="en-US" baseline="0" dirty="0" err="1" smtClean="0"/>
              <a:t>intellisense</a:t>
            </a:r>
            <a:r>
              <a:rPr lang="en-US" baseline="0" dirty="0" smtClean="0"/>
              <a:t>.</a:t>
            </a:r>
          </a:p>
          <a:p>
            <a:endParaRPr lang="en-US" baseline="0" dirty="0" smtClean="0"/>
          </a:p>
          <a:p>
            <a:r>
              <a:rPr lang="en-US" baseline="0" dirty="0" smtClean="0"/>
              <a:t>Debug</a:t>
            </a:r>
          </a:p>
          <a:p>
            <a:endParaRPr lang="en-US" baseline="0" dirty="0" smtClean="0"/>
          </a:p>
          <a:p>
            <a:r>
              <a:rPr lang="en-US" b="1" dirty="0" smtClean="0"/>
              <a:t>Touch Support</a:t>
            </a:r>
          </a:p>
          <a:p>
            <a:pPr marL="571500" indent="-571500">
              <a:buFont typeface="Arial" panose="020B0604020202020204" pitchFamily="34" charset="0"/>
              <a:buChar char="•"/>
            </a:pPr>
            <a:r>
              <a:rPr lang="en-US" sz="900" dirty="0" smtClean="0"/>
              <a:t>Scrolling (tapping-and-dragging on the editor surface on the regular and enhanced scrollbars)</a:t>
            </a:r>
          </a:p>
          <a:p>
            <a:pPr marL="571500" indent="-571500">
              <a:buFont typeface="Arial" panose="020B0604020202020204" pitchFamily="34" charset="0"/>
              <a:buChar char="•"/>
            </a:pPr>
            <a:r>
              <a:rPr lang="en-US" sz="900" dirty="0" smtClean="0"/>
              <a:t>Pinch-to-Zoom</a:t>
            </a:r>
          </a:p>
          <a:p>
            <a:pPr marL="571500" indent="-571500">
              <a:buFont typeface="Arial" panose="020B0604020202020204" pitchFamily="34" charset="0"/>
              <a:buChar char="•"/>
            </a:pPr>
            <a:r>
              <a:rPr lang="en-US" sz="900" dirty="0" smtClean="0"/>
              <a:t>Select a whole line by tapping in the editor margin, and select words by double-tapping them</a:t>
            </a:r>
          </a:p>
          <a:p>
            <a:pPr marL="571500" indent="-571500">
              <a:buFont typeface="Arial" panose="020B0604020202020204" pitchFamily="34" charset="0"/>
              <a:buChar char="•"/>
            </a:pPr>
            <a:r>
              <a:rPr lang="en-US" sz="900" dirty="0" smtClean="0"/>
              <a:t>Invoking the editor context menu by pressing-and-holding</a:t>
            </a:r>
          </a:p>
          <a:p>
            <a:endParaRPr lang="en-US" baseline="0" dirty="0" smtClean="0"/>
          </a:p>
          <a:p>
            <a:endParaRPr lang="en-US" baseline="0" dirty="0" smtClean="0"/>
          </a:p>
          <a:p>
            <a:r>
              <a:rPr lang="en-US" dirty="0" smtClean="0"/>
              <a:t>¿</a:t>
            </a:r>
            <a:r>
              <a:rPr lang="en-US" dirty="0" err="1" smtClean="0"/>
              <a:t>Quieres</a:t>
            </a:r>
            <a:r>
              <a:rPr lang="en-US" dirty="0" smtClean="0"/>
              <a:t> </a:t>
            </a:r>
            <a:r>
              <a:rPr lang="en-US" dirty="0" err="1" smtClean="0"/>
              <a:t>dar</a:t>
            </a:r>
            <a:r>
              <a:rPr lang="en-US" dirty="0" smtClean="0"/>
              <a:t> feedback? </a:t>
            </a:r>
            <a:r>
              <a:rPr lang="en-US" dirty="0" err="1" smtClean="0"/>
              <a:t>Usa</a:t>
            </a:r>
            <a:r>
              <a:rPr lang="en-US" dirty="0" smtClean="0"/>
              <a:t> la </a:t>
            </a:r>
            <a:r>
              <a:rPr lang="en-US" dirty="0" err="1" smtClean="0"/>
              <a:t>carita</a:t>
            </a:r>
            <a:r>
              <a:rPr lang="en-US" dirty="0" smtClean="0"/>
              <a:t> </a:t>
            </a:r>
            <a:r>
              <a:rPr lang="en-US" dirty="0" err="1" smtClean="0"/>
              <a:t>sonriente</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8</a:t>
            </a:fld>
            <a:endParaRPr lang="en-US"/>
          </a:p>
        </p:txBody>
      </p:sp>
    </p:spTree>
    <p:extLst>
      <p:ext uri="{BB962C8B-B14F-4D97-AF65-F5344CB8AC3E}">
        <p14:creationId xmlns:p14="http://schemas.microsoft.com/office/powerpoint/2010/main" val="37511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Al </a:t>
            </a:r>
            <a:r>
              <a:rPr lang="en-US" dirty="0" err="1" smtClean="0"/>
              <a:t>hacer</a:t>
            </a:r>
            <a:r>
              <a:rPr lang="en-US" dirty="0" smtClean="0"/>
              <a:t> login </a:t>
            </a:r>
            <a:r>
              <a:rPr lang="en-US" dirty="0" err="1" smtClean="0"/>
              <a:t>todas</a:t>
            </a:r>
            <a:r>
              <a:rPr lang="en-US" baseline="0" dirty="0" smtClean="0"/>
              <a:t> </a:t>
            </a:r>
            <a:r>
              <a:rPr lang="en-US" baseline="0" dirty="0" err="1" smtClean="0"/>
              <a:t>tus</a:t>
            </a:r>
            <a:r>
              <a:rPr lang="en-US" baseline="0" dirty="0" smtClean="0"/>
              <a:t> </a:t>
            </a:r>
            <a:r>
              <a:rPr lang="en-US" baseline="0" dirty="0" err="1" smtClean="0"/>
              <a:t>preferencias</a:t>
            </a:r>
            <a:r>
              <a:rPr lang="en-US" baseline="0" dirty="0" smtClean="0"/>
              <a:t> se </a:t>
            </a:r>
            <a:r>
              <a:rPr lang="en-US" baseline="0" dirty="0" err="1" smtClean="0"/>
              <a:t>guardan</a:t>
            </a:r>
            <a:r>
              <a:rPr lang="en-US" baseline="0" dirty="0" smtClean="0"/>
              <a:t> y se </a:t>
            </a:r>
            <a:r>
              <a:rPr lang="en-US" baseline="0" dirty="0" err="1" smtClean="0"/>
              <a:t>aplican</a:t>
            </a:r>
            <a:r>
              <a:rPr lang="en-US" baseline="0" dirty="0" smtClean="0"/>
              <a:t> (</a:t>
            </a:r>
            <a:r>
              <a:rPr lang="en-US" baseline="0" dirty="0" err="1" smtClean="0"/>
              <a:t>varios</a:t>
            </a:r>
            <a:r>
              <a:rPr lang="en-US" baseline="0" dirty="0" smtClean="0"/>
              <a:t> </a:t>
            </a:r>
            <a:r>
              <a:rPr lang="en-US" baseline="0" dirty="0" err="1" smtClean="0"/>
              <a:t>colores</a:t>
            </a:r>
            <a:r>
              <a:rPr lang="en-US" baseline="0" dirty="0" smtClean="0"/>
              <a:t>)</a:t>
            </a:r>
          </a:p>
          <a:p>
            <a:pPr marL="171450" indent="-171450">
              <a:buFontTx/>
              <a:buChar char="-"/>
            </a:pPr>
            <a:r>
              <a:rPr lang="en-US" baseline="0" dirty="0" err="1" smtClean="0"/>
              <a:t>Actualizaciones</a:t>
            </a:r>
            <a:r>
              <a:rPr lang="en-US" baseline="0" dirty="0" smtClean="0"/>
              <a:t> </a:t>
            </a:r>
            <a:r>
              <a:rPr lang="en-US" baseline="0" dirty="0" err="1" smtClean="0"/>
              <a:t>en</a:t>
            </a:r>
            <a:r>
              <a:rPr lang="en-US" baseline="0" dirty="0" smtClean="0"/>
              <a:t> la </a:t>
            </a:r>
            <a:r>
              <a:rPr lang="en-US" baseline="0" dirty="0" err="1" smtClean="0"/>
              <a:t>banderita</a:t>
            </a:r>
            <a:endParaRPr lang="en-US" baseline="0" dirty="0" smtClean="0"/>
          </a:p>
          <a:p>
            <a:pPr marL="171450" indent="-171450">
              <a:buFontTx/>
              <a:buChar char="-"/>
            </a:pPr>
            <a:r>
              <a:rPr lang="en-US" baseline="0" dirty="0" err="1" smtClean="0"/>
              <a:t>Cambiar</a:t>
            </a:r>
            <a:r>
              <a:rPr lang="en-US" baseline="0" dirty="0" smtClean="0"/>
              <a:t> Fuentes, </a:t>
            </a:r>
            <a:r>
              <a:rPr lang="en-US" baseline="0" dirty="0" err="1" smtClean="0"/>
              <a:t>combinaciones</a:t>
            </a:r>
            <a:r>
              <a:rPr lang="en-US" baseline="0" dirty="0" smtClean="0"/>
              <a:t> de </a:t>
            </a:r>
            <a:r>
              <a:rPr lang="en-US" baseline="0" dirty="0" err="1" smtClean="0"/>
              <a:t>colores</a:t>
            </a:r>
            <a:r>
              <a:rPr lang="en-US" baseline="0" dirty="0" smtClean="0"/>
              <a:t>, </a:t>
            </a:r>
            <a:r>
              <a:rPr lang="en-US" baseline="0" dirty="0" err="1" smtClean="0"/>
              <a:t>pesonalizar</a:t>
            </a:r>
            <a:r>
              <a:rPr lang="en-US" baseline="0" dirty="0" smtClean="0"/>
              <a:t> la </a:t>
            </a:r>
            <a:r>
              <a:rPr lang="en-US" baseline="0" dirty="0" err="1" smtClean="0"/>
              <a:t>posición</a:t>
            </a:r>
            <a:r>
              <a:rPr lang="en-US" baseline="0" dirty="0" smtClean="0"/>
              <a:t> de </a:t>
            </a:r>
            <a:r>
              <a:rPr lang="en-US" baseline="0" dirty="0" err="1" smtClean="0"/>
              <a:t>los</a:t>
            </a:r>
            <a:r>
              <a:rPr lang="en-US" baseline="0" dirty="0" smtClean="0"/>
              <a:t> </a:t>
            </a:r>
            <a:r>
              <a:rPr lang="en-US" baseline="0" dirty="0" err="1" smtClean="0"/>
              <a:t>paneles</a:t>
            </a:r>
            <a:endParaRPr lang="en-US" baseline="0" dirty="0" smtClean="0"/>
          </a:p>
          <a:p>
            <a:pPr marL="171450" indent="-171450">
              <a:buFontTx/>
              <a:buChar char="-"/>
            </a:pPr>
            <a:r>
              <a:rPr lang="en-US" baseline="0" dirty="0" err="1" smtClean="0"/>
              <a:t>Básicos</a:t>
            </a:r>
            <a:r>
              <a:rPr lang="en-US" baseline="0" dirty="0" smtClean="0"/>
              <a:t> del IDE: </a:t>
            </a:r>
            <a:r>
              <a:rPr lang="en-US" baseline="0" dirty="0" err="1" smtClean="0"/>
              <a:t>intellisense</a:t>
            </a:r>
            <a:r>
              <a:rPr lang="en-US" baseline="0" dirty="0" smtClean="0"/>
              <a:t>, </a:t>
            </a:r>
            <a:r>
              <a:rPr lang="en-US" baseline="0" dirty="0" err="1" smtClean="0"/>
              <a:t>autocompletado</a:t>
            </a:r>
            <a:r>
              <a:rPr lang="en-US" baseline="0" dirty="0" smtClean="0"/>
              <a:t>, </a:t>
            </a:r>
            <a:r>
              <a:rPr lang="en-US" baseline="0" dirty="0" err="1" smtClean="0"/>
              <a:t>coloreado</a:t>
            </a:r>
            <a:endParaRPr lang="en-US" baseline="0" dirty="0" smtClean="0"/>
          </a:p>
          <a:p>
            <a:pPr marL="171450" indent="-171450">
              <a:buFontTx/>
              <a:buChar char="-"/>
            </a:pPr>
            <a:r>
              <a:rPr lang="en-US" baseline="0" dirty="0" err="1" smtClean="0"/>
              <a:t>Compila</a:t>
            </a:r>
            <a:r>
              <a:rPr lang="en-US" baseline="0" dirty="0" smtClean="0"/>
              <a:t> </a:t>
            </a:r>
            <a:r>
              <a:rPr lang="en-US" baseline="0" dirty="0" err="1" smtClean="0"/>
              <a:t>en</a:t>
            </a:r>
            <a:r>
              <a:rPr lang="en-US" baseline="0" dirty="0" smtClean="0"/>
              <a:t> un click. </a:t>
            </a:r>
            <a:r>
              <a:rPr lang="en-US" baseline="0" dirty="0" err="1" smtClean="0"/>
              <a:t>Debugar</a:t>
            </a:r>
            <a:r>
              <a:rPr lang="en-US" baseline="0" dirty="0" smtClean="0"/>
              <a:t> </a:t>
            </a:r>
            <a:r>
              <a:rPr lang="en-US" baseline="0" dirty="0" err="1" smtClean="0"/>
              <a:t>en</a:t>
            </a:r>
            <a:r>
              <a:rPr lang="en-US" baseline="0" dirty="0" smtClean="0"/>
              <a:t> un click.</a:t>
            </a:r>
          </a:p>
          <a:p>
            <a:pPr marL="171450" indent="-171450">
              <a:buFontTx/>
              <a:buChar char="-"/>
            </a:pPr>
            <a:endParaRPr lang="en-US" dirty="0" smtClean="0"/>
          </a:p>
          <a:p>
            <a:pPr marL="171450" indent="-171450">
              <a:buFontTx/>
              <a:buChar char="-"/>
            </a:pPr>
            <a:endParaRPr lang="en-US" dirty="0" smtClean="0"/>
          </a:p>
          <a:p>
            <a:pPr marL="171450" indent="-171450">
              <a:buFontTx/>
              <a:buChar char="-"/>
            </a:pPr>
            <a:r>
              <a:rPr lang="es-ES" sz="900" dirty="0" smtClean="0"/>
              <a:t>- Recorrido por VS</a:t>
            </a:r>
            <a:br>
              <a:rPr lang="es-ES" sz="900" dirty="0" smtClean="0"/>
            </a:br>
            <a:r>
              <a:rPr lang="es-ES" sz="900" dirty="0" smtClean="0"/>
              <a:t>- Principales paneles</a:t>
            </a:r>
            <a:br>
              <a:rPr lang="es-ES" sz="900" dirty="0" smtClean="0"/>
            </a:br>
            <a:r>
              <a:rPr lang="es-ES" sz="900" dirty="0" smtClean="0"/>
              <a:t>- Aplicaciones</a:t>
            </a:r>
            <a:br>
              <a:rPr lang="es-ES" sz="900" dirty="0" smtClean="0"/>
            </a:br>
            <a:r>
              <a:rPr lang="es-ES" sz="900" dirty="0" smtClean="0"/>
              <a:t>- Compilar</a:t>
            </a:r>
            <a:br>
              <a:rPr lang="es-ES" sz="900" dirty="0" smtClean="0"/>
            </a:br>
            <a:r>
              <a:rPr lang="es-ES" sz="900" dirty="0" smtClean="0"/>
              <a:t>- </a:t>
            </a:r>
            <a:r>
              <a:rPr lang="es-ES" sz="900" dirty="0" err="1" smtClean="0"/>
              <a:t>Debugar</a:t>
            </a:r>
            <a:endParaRPr lang="es-E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BF830F0-099A-469D-B660-13D5F31CA8BD}" type="datetime1">
              <a:rPr lang="en-US" smtClean="0"/>
              <a:t>10/15/2015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49805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6.xml"/><Relationship Id="rId5" Type="http://schemas.openxmlformats.org/officeDocument/2006/relationships/image" Target="../media/image29.png"/><Relationship Id="rId4" Type="http://schemas.microsoft.com/office/2007/relationships/hdphoto" Target="../media/hdphoto1.wdp"/></Relationships>
</file>

<file path=ppt/slideLayouts/_rels/slideLayout1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8.xml"/><Relationship Id="rId5" Type="http://schemas.openxmlformats.org/officeDocument/2006/relationships/image" Target="../media/image29.png"/><Relationship Id="rId4" Type="http://schemas.microsoft.com/office/2007/relationships/hdphoto" Target="../media/hdphoto1.wdp"/></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5" Type="http://schemas.openxmlformats.org/officeDocument/2006/relationships/image" Target="../media/image29.png"/><Relationship Id="rId4" Type="http://schemas.microsoft.com/office/2007/relationships/hdphoto" Target="../media/hdphoto1.wdp"/></Relationships>
</file>

<file path=ppt/slideLayouts/_rels/slideLayout1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0.xml"/><Relationship Id="rId4" Type="http://schemas.openxmlformats.org/officeDocument/2006/relationships/image" Target="../media/image29.png"/></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1.xml"/><Relationship Id="rId5" Type="http://schemas.openxmlformats.org/officeDocument/2006/relationships/image" Target="../media/image29.png"/><Relationship Id="rId4" Type="http://schemas.microsoft.com/office/2007/relationships/hdphoto" Target="../media/hdphoto1.wdp"/></Relationships>
</file>

<file path=ppt/slideLayouts/_rels/slideLayout2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837931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32048091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6134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0027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1439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0054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2849434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766414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86983" y="307621"/>
            <a:ext cx="3645255" cy="457200"/>
          </a:xfrm>
        </p:spPr>
        <p:txBody>
          <a:bodyPr/>
          <a:lstStyle>
            <a:lvl1pPr marL="0" indent="0">
              <a:buNone/>
              <a:defRPr sz="2000" baseline="0"/>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Session Code Here</a:t>
            </a:r>
            <a:endParaRPr lang="en-US" dirty="0"/>
          </a:p>
        </p:txBody>
      </p:sp>
    </p:spTree>
    <p:extLst>
      <p:ext uri="{BB962C8B-B14F-4D97-AF65-F5344CB8AC3E}">
        <p14:creationId xmlns:p14="http://schemas.microsoft.com/office/powerpoint/2010/main" val="2350273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86983" y="307621"/>
            <a:ext cx="3645255" cy="457200"/>
          </a:xfrm>
        </p:spPr>
        <p:txBody>
          <a:bodyPr/>
          <a:lstStyle>
            <a:lvl1pPr marL="0" indent="0">
              <a:buNone/>
              <a:defRPr sz="2000" baseline="0"/>
            </a:lvl1pPr>
            <a:lvl2pPr marL="342900" indent="0">
              <a:buNone/>
              <a:defRPr/>
            </a:lvl2pPr>
            <a:lvl3pPr marL="571500" indent="0">
              <a:buNone/>
              <a:defRPr/>
            </a:lvl3pPr>
            <a:lvl4pPr marL="800100" indent="0">
              <a:buNone/>
              <a:defRPr/>
            </a:lvl4pPr>
            <a:lvl5pPr marL="1028700" indent="0">
              <a:buNone/>
              <a:defRPr/>
            </a:lvl5pPr>
          </a:lstStyle>
          <a:p>
            <a:pPr lvl="0"/>
            <a:r>
              <a:rPr lang="en-US" dirty="0" smtClean="0"/>
              <a:t>Session Code Here</a:t>
            </a:r>
            <a:endParaRPr lang="en-US" dirty="0"/>
          </a:p>
        </p:txBody>
      </p:sp>
    </p:spTree>
    <p:extLst>
      <p:ext uri="{BB962C8B-B14F-4D97-AF65-F5344CB8AC3E}">
        <p14:creationId xmlns:p14="http://schemas.microsoft.com/office/powerpoint/2010/main" val="111905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9006515"/>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00347943"/>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60510033"/>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46733541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1469836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7087167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89646335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618912"/>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113713"/>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407225529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208897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252850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7781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26028818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42833567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60564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890878505"/>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0174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6151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4643143"/>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98741587"/>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759970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98051305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13753120"/>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5146925"/>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4787795"/>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9744654"/>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49504276"/>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494209329"/>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54468547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18733076"/>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405119327"/>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20121375"/>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62565526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3724891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71053121"/>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648798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19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322218927"/>
      </p:ext>
    </p:extLst>
  </p:cSld>
  <p:clrMapOvr>
    <a:masterClrMapping/>
  </p:clrMapOvr>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835459133"/>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49752105"/>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813010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301431273"/>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340790340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0150612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2535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2641848607"/>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319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18541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39396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84782797"/>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81567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01919218"/>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38211541"/>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566611038"/>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2325130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4497037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3078847"/>
      </p:ext>
    </p:extLst>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89412986"/>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6295733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28036569"/>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294456416"/>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77797350"/>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0974403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12648644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86815467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96143968"/>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93428146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871192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87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807426872"/>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527760"/>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87168212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12352702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216224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3406513002"/>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04919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7406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95493940"/>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5842843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9661312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7244353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290798928"/>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12925302"/>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66034609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382629963"/>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23868710"/>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093316283"/>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11951253"/>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2641330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5292893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401538356"/>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02361032"/>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54902990"/>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57572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796358125"/>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35844427"/>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367935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024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82012458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092791170"/>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9248"/>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35554547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66355607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773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1510767928"/>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6556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1328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7510129"/>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86077427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1502324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88836461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57693738"/>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517385245"/>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78064515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4036533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171116389"/>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57364732"/>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02066980"/>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64856467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55158893"/>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0780959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376184451"/>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00329910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510055213"/>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917254311"/>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231708492"/>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634589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109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240090579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245066082"/>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542164"/>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426344" y="6182440"/>
            <a:ext cx="1552931" cy="332660"/>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79280" y="493939"/>
            <a:ext cx="7500693" cy="1371600"/>
          </a:xfrm>
          <a:prstGeom prst="rect">
            <a:avLst/>
          </a:prstGeom>
        </p:spPr>
      </p:pic>
    </p:spTree>
    <p:extLst>
      <p:ext uri="{BB962C8B-B14F-4D97-AF65-F5344CB8AC3E}">
        <p14:creationId xmlns:p14="http://schemas.microsoft.com/office/powerpoint/2010/main" val="217891247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9ED7"/>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635"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7"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37850720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0"/>
            <a:ext cx="1552931" cy="332660"/>
          </a:xfrm>
          <a:prstGeom prst="rect">
            <a:avLst/>
          </a:prstGeom>
        </p:spPr>
      </p:pic>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15" name="Text Placeholder 16"/>
          <p:cNvSpPr>
            <a:spLocks noGrp="1"/>
          </p:cNvSpPr>
          <p:nvPr>
            <p:ph type="body" sz="quarter" idx="13" hasCustomPrompt="1"/>
          </p:nvPr>
        </p:nvSpPr>
        <p:spPr>
          <a:xfrm>
            <a:off x="274638" y="296863"/>
            <a:ext cx="3657600" cy="461665"/>
          </a:xfrm>
        </p:spPr>
        <p:txBody>
          <a:bodyPr/>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a:t>
            </a:r>
            <a:endParaRPr lang="en-US" dirty="0"/>
          </a:p>
        </p:txBody>
      </p:sp>
    </p:spTree>
    <p:extLst>
      <p:ext uri="{BB962C8B-B14F-4D97-AF65-F5344CB8AC3E}">
        <p14:creationId xmlns:p14="http://schemas.microsoft.com/office/powerpoint/2010/main" val="9170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smtClean="0"/>
              <a:t>Click to edit Master title style</a:t>
            </a:r>
            <a:endParaRPr lang="en-US"/>
          </a:p>
        </p:txBody>
      </p:sp>
    </p:spTree>
    <p:extLst>
      <p:ext uri="{BB962C8B-B14F-4D97-AF65-F5344CB8AC3E}">
        <p14:creationId xmlns:p14="http://schemas.microsoft.com/office/powerpoint/2010/main" val="4170007714"/>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71718" y="304193"/>
            <a:ext cx="539517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4685507"/>
            <a:ext cx="7315200" cy="1829593"/>
          </a:xfrm>
          <a:noFill/>
        </p:spPr>
        <p:txBody>
          <a:bodyPr lIns="182880" tIns="146304" rIns="182880" bIns="146304">
            <a:noAutofit/>
          </a:bodyPr>
          <a:lstStyle>
            <a:lvl1pPr marL="0" indent="0">
              <a:spcBef>
                <a:spcPts val="0"/>
              </a:spcBef>
              <a:buNone/>
              <a:defRPr sz="3600" spc="0" baseline="0">
                <a:gradFill>
                  <a:gsLst>
                    <a:gs pos="75912">
                      <a:schemeClr val="tx1"/>
                    </a:gs>
                    <a:gs pos="34307">
                      <a:schemeClr val="tx1"/>
                    </a:gs>
                    <a:gs pos="43000">
                      <a:schemeClr val="tx1"/>
                    </a:gs>
                  </a:gsLst>
                  <a:lin ang="5400000" scaled="0"/>
                </a:gradFill>
                <a:latin typeface="+mj-lt"/>
              </a:defRPr>
            </a:lvl1pPr>
          </a:lstStyle>
          <a:p>
            <a:pPr lvl="0"/>
            <a:r>
              <a:rPr lang="en-US" dirty="0" smtClean="0"/>
              <a:t>Speaker Name</a:t>
            </a:r>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9680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635" y="2965618"/>
            <a:ext cx="12435840" cy="3653682"/>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9143999" cy="2751698"/>
          </a:xfrm>
          <a:noFill/>
        </p:spPr>
        <p:txBody>
          <a:bodyPr tIns="91440" bIns="91440" anchor="t" anchorCtr="0"/>
          <a:lstStyle>
            <a:lvl1pPr>
              <a:defRPr sz="7200" spc="-100" baseline="0">
                <a:gradFill>
                  <a:gsLst>
                    <a:gs pos="75912">
                      <a:schemeClr val="tx1"/>
                    </a:gs>
                    <a:gs pos="34307">
                      <a:schemeClr val="tx1"/>
                    </a:gs>
                    <a:gs pos="43000">
                      <a:schemeClr val="tx1"/>
                    </a:gs>
                  </a:gsLst>
                  <a:lin ang="5400000" scaled="0"/>
                </a:gradFill>
              </a:defRPr>
            </a:lvl1pPr>
          </a:lstStyle>
          <a:p>
            <a:r>
              <a:rPr lang="en-US" dirty="0" smtClean="0"/>
              <a:t>Video title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8143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75912">
                      <a:schemeClr val="tx1"/>
                    </a:gs>
                    <a:gs pos="34307">
                      <a:schemeClr val="tx1"/>
                    </a:gs>
                    <a:gs pos="4300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363591816"/>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7459856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628817977"/>
      </p:ext>
    </p:extLst>
  </p:cSld>
  <p:clrMapOvr>
    <a:masterClrMapping/>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505050">
                        <a:alpha val="50000"/>
                      </a:srgbClr>
                    </a:gs>
                    <a:gs pos="86000">
                      <a:srgbClr val="505050">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326078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8769249"/>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82809873"/>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75403833"/>
      </p:ext>
    </p:extLst>
  </p:cSld>
  <p:clrMapOvr>
    <a:masterClrMapping/>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025066384"/>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72908236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370341158"/>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124477118"/>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5929511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8638653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681807236"/>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467059056"/>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4043842258"/>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6"/>
            <a:ext cx="5486399" cy="917575"/>
          </a:xfrm>
        </p:spPr>
        <p:txBody>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4" name="Picture Placeholder 4"/>
          <p:cNvSpPr>
            <a:spLocks noGrp="1"/>
          </p:cNvSpPr>
          <p:nvPr>
            <p:ph type="pic" sz="quarter" idx="10"/>
          </p:nvPr>
        </p:nvSpPr>
        <p:spPr bwMode="ltGray">
          <a:xfrm>
            <a:off x="0" y="0"/>
            <a:ext cx="6216650"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095142919"/>
      </p:ext>
    </p:extLst>
  </p:cSld>
  <p:clrMapOvr>
    <a:masterClrMapping/>
  </p:clrMapOvr>
  <p:transition>
    <p:fade/>
  </p:transition>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2447909060"/>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792891731"/>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1231412895"/>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91520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049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01327031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Generic 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366215" y="2124076"/>
            <a:ext cx="3840806" cy="3657600"/>
          </a:xfrm>
          <a:prstGeom prst="rect">
            <a:avLst/>
          </a:prstGeom>
          <a:solidFill>
            <a:schemeClr val="accent2"/>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83624" y="2124076"/>
            <a:ext cx="3840806" cy="3657600"/>
          </a:xfrm>
          <a:prstGeom prst="rect">
            <a:avLst/>
          </a:prstGeom>
          <a:solidFill>
            <a:schemeClr val="tx2"/>
          </a:solidFill>
          <a:ln>
            <a:noFill/>
          </a:ln>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6"/>
            <a:ext cx="3840806" cy="3657600"/>
          </a:xfrm>
          <a:prstGeom prst="rect">
            <a:avLst/>
          </a:prstGeom>
          <a:solidFill>
            <a:schemeClr val="bg1"/>
          </a:solidFill>
        </p:spPr>
        <p:txBody>
          <a:bodyPr wrap="square" tIns="107568" bIns="107568">
            <a:noAutofit/>
          </a:bodyPr>
          <a:lstStyle>
            <a:lvl1pPr marL="0" indent="0">
              <a:spcBef>
                <a:spcPts val="1224"/>
              </a:spcBef>
              <a:buClr>
                <a:schemeClr val="tx1"/>
              </a:buClr>
              <a:buFont typeface="Wingdings" pitchFamily="2" charset="2"/>
              <a:buNone/>
              <a:defRPr sz="3264">
                <a:solidFill>
                  <a:srgbClr val="FFFFFF"/>
                </a:solidFill>
              </a:defRPr>
            </a:lvl1pPr>
            <a:lvl2pPr marL="0" indent="0">
              <a:spcBef>
                <a:spcPts val="1080"/>
              </a:spcBef>
              <a:buNone/>
              <a:defRPr sz="1904">
                <a:solidFill>
                  <a:srgbClr val="FFFFFF"/>
                </a:solidFill>
              </a:defRPr>
            </a:lvl2pPr>
            <a:lvl3pPr marL="231673" indent="0">
              <a:buNone/>
              <a:tabLst/>
              <a:defRPr sz="1904">
                <a:solidFill>
                  <a:srgbClr val="FFFFFF"/>
                </a:solidFill>
              </a:defRPr>
            </a:lvl3pPr>
            <a:lvl4pPr marL="460170" indent="0">
              <a:buNone/>
              <a:defRPr>
                <a:solidFill>
                  <a:srgbClr val="FFFFFF"/>
                </a:solidFill>
              </a:defRPr>
            </a:lvl4pPr>
            <a:lvl5pPr marL="685494"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366217" y="295279"/>
            <a:ext cx="11697695" cy="91757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94656994"/>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4292"/>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5955236"/>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2" name="PlaceHolder 2"/>
          <p:cNvSpPr>
            <a:spLocks noGrp="1"/>
          </p:cNvSpPr>
          <p:nvPr>
            <p:ph type="subTitle"/>
          </p:nvPr>
        </p:nvSpPr>
        <p:spPr>
          <a:xfrm>
            <a:off x="274680" y="1212751"/>
            <a:ext cx="11886871" cy="2052462"/>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761183775"/>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4" name="PlaceHolder 2"/>
          <p:cNvSpPr>
            <a:spLocks noGrp="1"/>
          </p:cNvSpPr>
          <p:nvPr>
            <p:ph type="body"/>
          </p:nvPr>
        </p:nvSpPr>
        <p:spPr>
          <a:xfrm>
            <a:off x="274680" y="1212751"/>
            <a:ext cx="11886871" cy="2052095"/>
          </a:xfrm>
          <a:prstGeom prst="rect">
            <a:avLst/>
          </a:prstGeom>
        </p:spPr>
        <p:txBody>
          <a:bodyPr lIns="0" tIns="0" rIns="0" bIns="0"/>
          <a:lstStyle/>
          <a:p>
            <a:endParaRPr/>
          </a:p>
        </p:txBody>
      </p:sp>
    </p:spTree>
    <p:extLst>
      <p:ext uri="{BB962C8B-B14F-4D97-AF65-F5344CB8AC3E}">
        <p14:creationId xmlns:p14="http://schemas.microsoft.com/office/powerpoint/2010/main" val="409889277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6" name="PlaceHolder 2"/>
          <p:cNvSpPr>
            <a:spLocks noGrp="1"/>
          </p:cNvSpPr>
          <p:nvPr>
            <p:ph type="body"/>
          </p:nvPr>
        </p:nvSpPr>
        <p:spPr>
          <a:xfrm>
            <a:off x="274680" y="1212751"/>
            <a:ext cx="5800587" cy="2052095"/>
          </a:xfrm>
          <a:prstGeom prst="rect">
            <a:avLst/>
          </a:prstGeom>
        </p:spPr>
        <p:txBody>
          <a:bodyPr lIns="0" tIns="0" rIns="0" bIns="0"/>
          <a:lstStyle/>
          <a:p>
            <a:endParaRPr/>
          </a:p>
        </p:txBody>
      </p:sp>
      <p:sp>
        <p:nvSpPr>
          <p:cNvPr id="377" name="PlaceHolder 3"/>
          <p:cNvSpPr>
            <a:spLocks noGrp="1"/>
          </p:cNvSpPr>
          <p:nvPr>
            <p:ph type="body"/>
          </p:nvPr>
        </p:nvSpPr>
        <p:spPr>
          <a:xfrm>
            <a:off x="6365737" y="1212751"/>
            <a:ext cx="5800587" cy="2052095"/>
          </a:xfrm>
          <a:prstGeom prst="rect">
            <a:avLst/>
          </a:prstGeom>
        </p:spPr>
        <p:txBody>
          <a:bodyPr lIns="0" tIns="0" rIns="0" bIns="0"/>
          <a:lstStyle/>
          <a:p>
            <a:endParaRPr/>
          </a:p>
        </p:txBody>
      </p:sp>
    </p:spTree>
    <p:extLst>
      <p:ext uri="{BB962C8B-B14F-4D97-AF65-F5344CB8AC3E}">
        <p14:creationId xmlns:p14="http://schemas.microsoft.com/office/powerpoint/2010/main" val="2776303814"/>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Tree>
    <p:extLst>
      <p:ext uri="{BB962C8B-B14F-4D97-AF65-F5344CB8AC3E}">
        <p14:creationId xmlns:p14="http://schemas.microsoft.com/office/powerpoint/2010/main" val="1529763957"/>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274680" y="295202"/>
            <a:ext cx="11889074" cy="4253259"/>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55894961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1"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82" name="PlaceHolder 3"/>
          <p:cNvSpPr>
            <a:spLocks noGrp="1"/>
          </p:cNvSpPr>
          <p:nvPr>
            <p:ph type="body"/>
          </p:nvPr>
        </p:nvSpPr>
        <p:spPr>
          <a:xfrm>
            <a:off x="274680" y="2284511"/>
            <a:ext cx="5800587" cy="978499"/>
          </a:xfrm>
          <a:prstGeom prst="rect">
            <a:avLst/>
          </a:prstGeom>
        </p:spPr>
        <p:txBody>
          <a:bodyPr lIns="0" tIns="0" rIns="0" bIns="0"/>
          <a:lstStyle/>
          <a:p>
            <a:endParaRPr/>
          </a:p>
        </p:txBody>
      </p:sp>
      <p:sp>
        <p:nvSpPr>
          <p:cNvPr id="383" name="PlaceHolder 4"/>
          <p:cNvSpPr>
            <a:spLocks noGrp="1"/>
          </p:cNvSpPr>
          <p:nvPr>
            <p:ph type="body"/>
          </p:nvPr>
        </p:nvSpPr>
        <p:spPr>
          <a:xfrm>
            <a:off x="6365737" y="1212751"/>
            <a:ext cx="5800587" cy="2052095"/>
          </a:xfrm>
          <a:prstGeom prst="rect">
            <a:avLst/>
          </a:prstGeom>
        </p:spPr>
        <p:txBody>
          <a:bodyPr lIns="0" tIns="0" rIns="0" bIns="0"/>
          <a:lstStyle/>
          <a:p>
            <a:endParaRPr/>
          </a:p>
        </p:txBody>
      </p:sp>
    </p:spTree>
    <p:extLst>
      <p:ext uri="{BB962C8B-B14F-4D97-AF65-F5344CB8AC3E}">
        <p14:creationId xmlns:p14="http://schemas.microsoft.com/office/powerpoint/2010/main" val="150651669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5" name="PlaceHolder 2"/>
          <p:cNvSpPr>
            <a:spLocks noGrp="1"/>
          </p:cNvSpPr>
          <p:nvPr>
            <p:ph type="body"/>
          </p:nvPr>
        </p:nvSpPr>
        <p:spPr>
          <a:xfrm>
            <a:off x="274680" y="1212751"/>
            <a:ext cx="5800587" cy="2052095"/>
          </a:xfrm>
          <a:prstGeom prst="rect">
            <a:avLst/>
          </a:prstGeom>
        </p:spPr>
        <p:txBody>
          <a:bodyPr lIns="0" tIns="0" rIns="0" bIns="0"/>
          <a:lstStyle/>
          <a:p>
            <a:endParaRPr/>
          </a:p>
        </p:txBody>
      </p:sp>
      <p:sp>
        <p:nvSpPr>
          <p:cNvPr id="386"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87" name="PlaceHolder 4"/>
          <p:cNvSpPr>
            <a:spLocks noGrp="1"/>
          </p:cNvSpPr>
          <p:nvPr>
            <p:ph type="body"/>
          </p:nvPr>
        </p:nvSpPr>
        <p:spPr>
          <a:xfrm>
            <a:off x="6365737" y="2284511"/>
            <a:ext cx="5800587" cy="978499"/>
          </a:xfrm>
          <a:prstGeom prst="rect">
            <a:avLst/>
          </a:prstGeom>
        </p:spPr>
        <p:txBody>
          <a:bodyPr lIns="0" tIns="0" rIns="0" bIns="0"/>
          <a:lstStyle/>
          <a:p>
            <a:endParaRPr/>
          </a:p>
        </p:txBody>
      </p:sp>
    </p:spTree>
    <p:extLst>
      <p:ext uri="{BB962C8B-B14F-4D97-AF65-F5344CB8AC3E}">
        <p14:creationId xmlns:p14="http://schemas.microsoft.com/office/powerpoint/2010/main" val="38499761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89"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90"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91" name="PlaceHolder 4"/>
          <p:cNvSpPr>
            <a:spLocks noGrp="1"/>
          </p:cNvSpPr>
          <p:nvPr>
            <p:ph type="body"/>
          </p:nvPr>
        </p:nvSpPr>
        <p:spPr>
          <a:xfrm>
            <a:off x="274680" y="2284511"/>
            <a:ext cx="11886871" cy="978499"/>
          </a:xfrm>
          <a:prstGeom prst="rect">
            <a:avLst/>
          </a:prstGeom>
        </p:spPr>
        <p:txBody>
          <a:bodyPr lIns="0" tIns="0" rIns="0" bIns="0"/>
          <a:lstStyle/>
          <a:p>
            <a:endParaRPr/>
          </a:p>
        </p:txBody>
      </p:sp>
    </p:spTree>
    <p:extLst>
      <p:ext uri="{BB962C8B-B14F-4D97-AF65-F5344CB8AC3E}">
        <p14:creationId xmlns:p14="http://schemas.microsoft.com/office/powerpoint/2010/main" val="3146217627"/>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93" name="PlaceHolder 2"/>
          <p:cNvSpPr>
            <a:spLocks noGrp="1"/>
          </p:cNvSpPr>
          <p:nvPr>
            <p:ph type="body"/>
          </p:nvPr>
        </p:nvSpPr>
        <p:spPr>
          <a:xfrm>
            <a:off x="274680" y="1212752"/>
            <a:ext cx="11886871" cy="978499"/>
          </a:xfrm>
          <a:prstGeom prst="rect">
            <a:avLst/>
          </a:prstGeom>
        </p:spPr>
        <p:txBody>
          <a:bodyPr lIns="0" tIns="0" rIns="0" bIns="0"/>
          <a:lstStyle/>
          <a:p>
            <a:endParaRPr/>
          </a:p>
        </p:txBody>
      </p:sp>
      <p:sp>
        <p:nvSpPr>
          <p:cNvPr id="394" name="PlaceHolder 3"/>
          <p:cNvSpPr>
            <a:spLocks noGrp="1"/>
          </p:cNvSpPr>
          <p:nvPr>
            <p:ph type="body"/>
          </p:nvPr>
        </p:nvSpPr>
        <p:spPr>
          <a:xfrm>
            <a:off x="274680" y="2284511"/>
            <a:ext cx="11886871" cy="978499"/>
          </a:xfrm>
          <a:prstGeom prst="rect">
            <a:avLst/>
          </a:prstGeom>
        </p:spPr>
        <p:txBody>
          <a:bodyPr lIns="0" tIns="0" rIns="0" bIns="0"/>
          <a:lstStyle/>
          <a:p>
            <a:endParaRPr/>
          </a:p>
        </p:txBody>
      </p:sp>
    </p:spTree>
    <p:extLst>
      <p:ext uri="{BB962C8B-B14F-4D97-AF65-F5344CB8AC3E}">
        <p14:creationId xmlns:p14="http://schemas.microsoft.com/office/powerpoint/2010/main" val="632510392"/>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96" name="PlaceHolder 2"/>
          <p:cNvSpPr>
            <a:spLocks noGrp="1"/>
          </p:cNvSpPr>
          <p:nvPr>
            <p:ph type="body"/>
          </p:nvPr>
        </p:nvSpPr>
        <p:spPr>
          <a:xfrm>
            <a:off x="274680" y="1212752"/>
            <a:ext cx="5800587" cy="978499"/>
          </a:xfrm>
          <a:prstGeom prst="rect">
            <a:avLst/>
          </a:prstGeom>
        </p:spPr>
        <p:txBody>
          <a:bodyPr lIns="0" tIns="0" rIns="0" bIns="0"/>
          <a:lstStyle/>
          <a:p>
            <a:endParaRPr/>
          </a:p>
        </p:txBody>
      </p:sp>
      <p:sp>
        <p:nvSpPr>
          <p:cNvPr id="397" name="PlaceHolder 3"/>
          <p:cNvSpPr>
            <a:spLocks noGrp="1"/>
          </p:cNvSpPr>
          <p:nvPr>
            <p:ph type="body"/>
          </p:nvPr>
        </p:nvSpPr>
        <p:spPr>
          <a:xfrm>
            <a:off x="6365737" y="1212752"/>
            <a:ext cx="5800587" cy="978499"/>
          </a:xfrm>
          <a:prstGeom prst="rect">
            <a:avLst/>
          </a:prstGeom>
        </p:spPr>
        <p:txBody>
          <a:bodyPr lIns="0" tIns="0" rIns="0" bIns="0"/>
          <a:lstStyle/>
          <a:p>
            <a:endParaRPr/>
          </a:p>
        </p:txBody>
      </p:sp>
      <p:sp>
        <p:nvSpPr>
          <p:cNvPr id="398" name="PlaceHolder 4"/>
          <p:cNvSpPr>
            <a:spLocks noGrp="1"/>
          </p:cNvSpPr>
          <p:nvPr>
            <p:ph type="body"/>
          </p:nvPr>
        </p:nvSpPr>
        <p:spPr>
          <a:xfrm>
            <a:off x="6365737" y="2284511"/>
            <a:ext cx="5800587" cy="978499"/>
          </a:xfrm>
          <a:prstGeom prst="rect">
            <a:avLst/>
          </a:prstGeom>
        </p:spPr>
        <p:txBody>
          <a:bodyPr lIns="0" tIns="0" rIns="0" bIns="0"/>
          <a:lstStyle/>
          <a:p>
            <a:endParaRPr/>
          </a:p>
        </p:txBody>
      </p:sp>
      <p:sp>
        <p:nvSpPr>
          <p:cNvPr id="399" name="PlaceHolder 5"/>
          <p:cNvSpPr>
            <a:spLocks noGrp="1"/>
          </p:cNvSpPr>
          <p:nvPr>
            <p:ph type="body"/>
          </p:nvPr>
        </p:nvSpPr>
        <p:spPr>
          <a:xfrm>
            <a:off x="274680" y="2284511"/>
            <a:ext cx="5800587" cy="978499"/>
          </a:xfrm>
          <a:prstGeom prst="rect">
            <a:avLst/>
          </a:prstGeom>
        </p:spPr>
        <p:txBody>
          <a:bodyPr lIns="0" tIns="0" rIns="0" bIns="0"/>
          <a:lstStyle/>
          <a:p>
            <a:endParaRPr/>
          </a:p>
        </p:txBody>
      </p:sp>
    </p:spTree>
    <p:extLst>
      <p:ext uri="{BB962C8B-B14F-4D97-AF65-F5344CB8AC3E}">
        <p14:creationId xmlns:p14="http://schemas.microsoft.com/office/powerpoint/2010/main" val="176950432"/>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401" name="PlaceHolder 2"/>
          <p:cNvSpPr>
            <a:spLocks noGrp="1"/>
          </p:cNvSpPr>
          <p:nvPr>
            <p:ph type="body"/>
          </p:nvPr>
        </p:nvSpPr>
        <p:spPr>
          <a:xfrm>
            <a:off x="274680" y="1212751"/>
            <a:ext cx="11886871" cy="2052095"/>
          </a:xfrm>
          <a:prstGeom prst="rect">
            <a:avLst/>
          </a:prstGeom>
        </p:spPr>
        <p:txBody>
          <a:bodyPr lIns="0" tIns="0" rIns="0" bIns="0"/>
          <a:lstStyle/>
          <a:p>
            <a:endParaRPr/>
          </a:p>
        </p:txBody>
      </p:sp>
      <p:sp>
        <p:nvSpPr>
          <p:cNvPr id="402" name="PlaceHolder 3"/>
          <p:cNvSpPr>
            <a:spLocks noGrp="1"/>
          </p:cNvSpPr>
          <p:nvPr>
            <p:ph type="body"/>
          </p:nvPr>
        </p:nvSpPr>
        <p:spPr>
          <a:xfrm>
            <a:off x="274680" y="1212751"/>
            <a:ext cx="11886871" cy="2052095"/>
          </a:xfrm>
          <a:prstGeom prst="rect">
            <a:avLst/>
          </a:prstGeom>
        </p:spPr>
        <p:txBody>
          <a:bodyPr lIns="0" tIns="0" rIns="0" bIns="0"/>
          <a:lstStyle/>
          <a:p>
            <a:endParaRPr/>
          </a:p>
        </p:txBody>
      </p:sp>
      <p:pic>
        <p:nvPicPr>
          <p:cNvPr id="403" name="Picture 402"/>
          <p:cNvPicPr/>
          <p:nvPr/>
        </p:nvPicPr>
        <p:blipFill>
          <a:blip r:embed="rId2"/>
          <a:stretch>
            <a:fillRect/>
          </a:stretch>
        </p:blipFill>
        <p:spPr>
          <a:xfrm>
            <a:off x="4931748" y="1212384"/>
            <a:ext cx="2572367" cy="2052095"/>
          </a:xfrm>
          <a:prstGeom prst="rect">
            <a:avLst/>
          </a:prstGeom>
          <a:ln>
            <a:noFill/>
          </a:ln>
        </p:spPr>
      </p:pic>
      <p:pic>
        <p:nvPicPr>
          <p:cNvPr id="404" name="Picture 403"/>
          <p:cNvPicPr/>
          <p:nvPr/>
        </p:nvPicPr>
        <p:blipFill>
          <a:blip r:embed="rId2"/>
          <a:stretch>
            <a:fillRect/>
          </a:stretch>
        </p:blipFill>
        <p:spPr>
          <a:xfrm>
            <a:off x="4931748" y="1212384"/>
            <a:ext cx="2572367" cy="2052095"/>
          </a:xfrm>
          <a:prstGeom prst="rect">
            <a:avLst/>
          </a:prstGeom>
          <a:ln>
            <a:noFill/>
          </a:ln>
        </p:spPr>
      </p:pic>
    </p:spTree>
    <p:extLst>
      <p:ext uri="{BB962C8B-B14F-4D97-AF65-F5344CB8AC3E}">
        <p14:creationId xmlns:p14="http://schemas.microsoft.com/office/powerpoint/2010/main" val="141430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87121" y="1398907"/>
            <a:ext cx="572954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5"/>
          <p:cNvSpPr>
            <a:spLocks noGrp="1"/>
          </p:cNvSpPr>
          <p:nvPr>
            <p:ph sz="quarter" idx="4"/>
          </p:nvPr>
        </p:nvSpPr>
        <p:spPr>
          <a:xfrm>
            <a:off x="6401584" y="1398907"/>
            <a:ext cx="5731796" cy="5051602"/>
          </a:xfrm>
          <a:prstGeom prst="rect">
            <a:avLst/>
          </a:prstGeom>
        </p:spPr>
        <p:txBody>
          <a:bodyPr>
            <a:normAutofit/>
          </a:bodyPr>
          <a:lstStyle>
            <a:lvl1pPr>
              <a:defRPr sz="3264"/>
            </a:lvl1pPr>
            <a:lvl2pPr>
              <a:defRPr sz="2856"/>
            </a:lvl2pPr>
            <a:lvl3pPr>
              <a:defRPr sz="2448"/>
            </a:lvl3pPr>
            <a:lvl4pPr>
              <a:defRPr sz="2040"/>
            </a:lvl4pPr>
            <a:lvl5pPr>
              <a:defRPr sz="2040"/>
            </a:lvl5pPr>
            <a:lvl6pPr>
              <a:defRPr sz="1632"/>
            </a:lvl6pPr>
            <a:lvl7pPr>
              <a:defRPr sz="1632"/>
            </a:lvl7pPr>
            <a:lvl8pPr>
              <a:defRPr sz="1632"/>
            </a:lvl8pPr>
            <a:lvl9pPr>
              <a:defRPr sz="1632"/>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6749337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5" name="Rectangle 4"/>
          <p:cNvSpPr/>
          <p:nvPr userDrawn="1"/>
        </p:nvSpPr>
        <p:spPr bwMode="auto">
          <a:xfrm>
            <a:off x="882" y="497"/>
            <a:ext cx="6218541" cy="6993532"/>
          </a:xfrm>
          <a:prstGeom prst="rect">
            <a:avLst/>
          </a:prstGeom>
          <a:solidFill>
            <a:srgbClr val="1B5CA9"/>
          </a:solidFill>
          <a:ln w="25400"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50" normalizeH="0" baseline="0" noProof="0" dirty="0" err="1" smtClean="0">
              <a:ln>
                <a:noFill/>
              </a:ln>
              <a:gradFill>
                <a:gsLst>
                  <a:gs pos="0">
                    <a:srgbClr val="FFFFFF"/>
                  </a:gs>
                  <a:gs pos="100000">
                    <a:srgbClr val="FFFFFF"/>
                  </a:gs>
                </a:gsLst>
                <a:lin ang="5400000" scaled="0"/>
              </a:gradFill>
              <a:effectLst/>
              <a:uLnTx/>
              <a:uFillTx/>
              <a:latin typeface="Calibri"/>
              <a:ea typeface="+mn-ea"/>
              <a:cs typeface="+mn-cs"/>
            </a:endParaRPr>
          </a:p>
        </p:txBody>
      </p:sp>
    </p:spTree>
    <p:extLst>
      <p:ext uri="{BB962C8B-B14F-4D97-AF65-F5344CB8AC3E}">
        <p14:creationId xmlns:p14="http://schemas.microsoft.com/office/powerpoint/2010/main" val="32506158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274680" y="295202"/>
            <a:ext cx="11889074" cy="917550"/>
          </a:xfrm>
          <a:prstGeom prst="rect">
            <a:avLst/>
          </a:prstGeom>
        </p:spPr>
        <p:txBody>
          <a:bodyPr lIns="0" tIns="0" rIns="0" bIns="0" anchor="ctr"/>
          <a:lstStyle/>
          <a:p>
            <a:endParaRPr/>
          </a:p>
        </p:txBody>
      </p:sp>
      <p:sp>
        <p:nvSpPr>
          <p:cNvPr id="372" name="PlaceHolder 2"/>
          <p:cNvSpPr>
            <a:spLocks noGrp="1"/>
          </p:cNvSpPr>
          <p:nvPr>
            <p:ph type="subTitle"/>
          </p:nvPr>
        </p:nvSpPr>
        <p:spPr>
          <a:xfrm>
            <a:off x="274680" y="1961983"/>
            <a:ext cx="11886871" cy="553998"/>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744892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8419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115607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Tree>
    <p:extLst>
      <p:ext uri="{BB962C8B-B14F-4D97-AF65-F5344CB8AC3E}">
        <p14:creationId xmlns:p14="http://schemas.microsoft.com/office/powerpoint/2010/main" val="41067209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pos="7546">
          <p15:clr>
            <a:srgbClr val="C35EA4"/>
          </p15:clr>
        </p15:guide>
        <p15:guide id="4" orient="horz" pos="410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39" y="480503"/>
            <a:ext cx="2557747" cy="547905"/>
          </a:xfrm>
          <a:prstGeom prst="rect">
            <a:avLst/>
          </a:prstGeom>
        </p:spPr>
      </p:pic>
      <p:sp>
        <p:nvSpPr>
          <p:cNvPr id="5" name="Text Placeholder 4"/>
          <p:cNvSpPr>
            <a:spLocks noGrp="1"/>
          </p:cNvSpPr>
          <p:nvPr>
            <p:ph type="body" sz="quarter" idx="12" hasCustomPrompt="1"/>
          </p:nvPr>
        </p:nvSpPr>
        <p:spPr>
          <a:xfrm>
            <a:off x="274702" y="3955786"/>
            <a:ext cx="9143937" cy="1828007"/>
          </a:xfrm>
          <a:noFill/>
        </p:spPr>
        <p:txBody>
          <a:bodyPr lIns="182880" tIns="146304" rIns="182880" bIns="146304">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378387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840" y="480503"/>
            <a:ext cx="2557742" cy="547905"/>
          </a:xfrm>
          <a:prstGeom prst="rect">
            <a:avLst/>
          </a:prstGeom>
        </p:spPr>
      </p:pic>
    </p:spTree>
    <p:extLst>
      <p:ext uri="{BB962C8B-B14F-4D97-AF65-F5344CB8AC3E}">
        <p14:creationId xmlns:p14="http://schemas.microsoft.com/office/powerpoint/2010/main" val="503396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302">
          <p15:clr>
            <a:srgbClr val="C35EA4"/>
          </p15:clr>
        </p15:guide>
        <p15:guide id="3" orient="horz" pos="4104">
          <p15:clr>
            <a:srgbClr val="C35EA4"/>
          </p15:clr>
        </p15:guide>
        <p15:guide id="4" pos="754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8" y="-318"/>
            <a:ext cx="12435840" cy="69951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3" y="1211263"/>
            <a:ext cx="7315200" cy="4571986"/>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9" y="1211249"/>
            <a:ext cx="7315200" cy="2743200"/>
          </a:xfrm>
          <a:noFill/>
        </p:spPr>
        <p:txBody>
          <a:bodyPr lIns="146304" tIns="91440" rIns="146304" bIns="91440" anchor="t" anchorCtr="0"/>
          <a:lstStyle>
            <a:lvl1pPr>
              <a:defRPr sz="6599"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40" y="3952862"/>
            <a:ext cx="7315200" cy="1830388"/>
          </a:xfrm>
          <a:noFill/>
        </p:spPr>
        <p:txBody>
          <a:bodyPr lIns="182880" tIns="146304" rIns="182880" bIns="146304">
            <a:noAutofit/>
          </a:bodyPr>
          <a:lstStyle>
            <a:lvl1pPr marL="0" indent="0">
              <a:spcBef>
                <a:spcPts val="0"/>
              </a:spcBef>
              <a:buNone/>
              <a:defRPr sz="3599"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7580" y="6182090"/>
            <a:ext cx="1552931" cy="332660"/>
          </a:xfrm>
          <a:prstGeom prst="rect">
            <a:avLst/>
          </a:prstGeom>
        </p:spPr>
      </p:pic>
    </p:spTree>
    <p:extLst>
      <p:ext uri="{BB962C8B-B14F-4D97-AF65-F5344CB8AC3E}">
        <p14:creationId xmlns:p14="http://schemas.microsoft.com/office/powerpoint/2010/main" val="3741974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p:ext uri="{DCECCB84-F9BA-43D5-87BE-67443E8EF086}">
      <p15:sldGuideLst xmlns:p15="http://schemas.microsoft.com/office/powerpoint/2012/main">
        <p15:guide id="1" pos="288">
          <p15:clr>
            <a:srgbClr val="C35EA4"/>
          </p15:clr>
        </p15:guide>
        <p15:guide id="2" orient="horz" pos="4104">
          <p15:clr>
            <a:srgbClr val="C35EA4"/>
          </p15:clr>
        </p15:guide>
        <p15:guide id="3" pos="7546">
          <p15:clr>
            <a:srgbClr val="C35EA4"/>
          </p15:clr>
        </p15:guide>
        <p15:guide id="4" orient="horz" pos="302">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83" tIns="109712" rIns="146283" bIns="109712"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340338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833581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2278738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81653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0906998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9773365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960229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636923"/>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sz="2000"/>
            </a:lvl3pPr>
            <a:lvl4pPr marL="457112" indent="0">
              <a:buNone/>
              <a:defRPr sz="1800"/>
            </a:lvl4pPr>
            <a:lvl5pPr marL="685669"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130545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22315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087030"/>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31528"/>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77996576"/>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18415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sz="1800"/>
            </a:lvl4pPr>
            <a:lvl5pPr marL="685669"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1221564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000"/>
            </a:lvl2pPr>
            <a:lvl3pPr marL="699450" indent="-168387">
              <a:tabLst/>
              <a:defRPr sz="2000"/>
            </a:lvl3pPr>
            <a:lvl4pPr marL="880789" indent="-181339">
              <a:defRPr sz="1800"/>
            </a:lvl4pPr>
            <a:lvl5pPr marL="1049175" indent="-168387">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03344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282" indent="-287282">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1064" indent="-233150">
              <a:defRPr sz="2400"/>
            </a:lvl2pPr>
            <a:lvl3pPr marL="699450" indent="-168387">
              <a:tabLst/>
              <a:defRPr sz="24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6795407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2919197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8530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0505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8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820868"/>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573028"/>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6427208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310699168"/>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spTree>
    <p:extLst>
      <p:ext uri="{BB962C8B-B14F-4D97-AF65-F5344CB8AC3E}">
        <p14:creationId xmlns:p14="http://schemas.microsoft.com/office/powerpoint/2010/main" val="1760784479"/>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72043" y="2153641"/>
            <a:ext cx="11301996" cy="40602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sp>
        <p:nvSpPr>
          <p:cNvPr id="5" name="Text Placeholder 4"/>
          <p:cNvSpPr>
            <a:spLocks noGrp="1"/>
          </p:cNvSpPr>
          <p:nvPr>
            <p:ph type="body" sz="quarter" idx="13" hasCustomPrompt="1"/>
          </p:nvPr>
        </p:nvSpPr>
        <p:spPr>
          <a:xfrm>
            <a:off x="571625" y="1564636"/>
            <a:ext cx="11302942" cy="446305"/>
          </a:xfrm>
        </p:spPr>
        <p:txBody>
          <a:bodyPr>
            <a:normAutofit/>
          </a:bodyPr>
          <a:lstStyle>
            <a:lvl1pPr marL="0" indent="0">
              <a:buFontTx/>
              <a:buNone/>
              <a:defRPr sz="2040" cap="all" baseline="0"/>
            </a:lvl1pPr>
            <a:lvl5pPr>
              <a:defRPr/>
            </a:lvl5pPr>
          </a:lstStyle>
          <a:p>
            <a:pPr lvl="0"/>
            <a:r>
              <a:rPr lang="en-US" dirty="0" smtClean="0"/>
              <a:t>Secondary refining headline</a:t>
            </a:r>
            <a:endParaRPr lang="en-US" dirty="0"/>
          </a:p>
        </p:txBody>
      </p:sp>
    </p:spTree>
    <p:extLst>
      <p:ext uri="{BB962C8B-B14F-4D97-AF65-F5344CB8AC3E}">
        <p14:creationId xmlns:p14="http://schemas.microsoft.com/office/powerpoint/2010/main" val="18231665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spTree>
    <p:extLst>
      <p:ext uri="{BB962C8B-B14F-4D97-AF65-F5344CB8AC3E}">
        <p14:creationId xmlns:p14="http://schemas.microsoft.com/office/powerpoint/2010/main" val="97704080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2043" y="424788"/>
            <a:ext cx="11301996" cy="940467"/>
          </a:xfrm>
        </p:spPr>
        <p:txBody>
          <a:bodyPr>
            <a:normAutofit/>
          </a:bodyPr>
          <a:lstStyle>
            <a:lvl1pPr>
              <a:defRPr sz="4488"/>
            </a:lvl1pPr>
          </a:lstStyle>
          <a:p>
            <a:r>
              <a:rPr lang="en-US" smtClean="0"/>
              <a:t>Click to edit Master title style</a:t>
            </a:r>
            <a:endParaRPr lang="en-US"/>
          </a:p>
        </p:txBody>
      </p:sp>
      <p:sp>
        <p:nvSpPr>
          <p:cNvPr id="5" name="Slide Number Placeholder 4"/>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graphicFrame>
        <p:nvGraphicFramePr>
          <p:cNvPr id="6" name="Table 5"/>
          <p:cNvGraphicFramePr>
            <a:graphicFrameLocks noGrp="1"/>
          </p:cNvGraphicFramePr>
          <p:nvPr userDrawn="1">
            <p:extLst/>
          </p:nvPr>
        </p:nvGraphicFramePr>
        <p:xfrm>
          <a:off x="595915" y="1505991"/>
          <a:ext cx="11278124" cy="4406400"/>
        </p:xfrm>
        <a:graphic>
          <a:graphicData uri="http://schemas.openxmlformats.org/drawingml/2006/table">
            <a:tbl>
              <a:tblPr firstRow="1" bandRow="1">
                <a:tableStyleId>{21E4AEA4-8DFA-4A89-87EB-49C32662AFE0}</a:tableStyleId>
              </a:tblPr>
              <a:tblGrid>
                <a:gridCol w="2819531">
                  <a:extLst>
                    <a:ext uri="{9D8B030D-6E8A-4147-A177-3AD203B41FA5}">
                      <a16:colId xmlns:a16="http://schemas.microsoft.com/office/drawing/2014/main" xmlns="" val="20000"/>
                    </a:ext>
                  </a:extLst>
                </a:gridCol>
                <a:gridCol w="2819531">
                  <a:extLst>
                    <a:ext uri="{9D8B030D-6E8A-4147-A177-3AD203B41FA5}">
                      <a16:colId xmlns:a16="http://schemas.microsoft.com/office/drawing/2014/main" xmlns="" val="20001"/>
                    </a:ext>
                  </a:extLst>
                </a:gridCol>
                <a:gridCol w="2819531">
                  <a:extLst>
                    <a:ext uri="{9D8B030D-6E8A-4147-A177-3AD203B41FA5}">
                      <a16:colId xmlns:a16="http://schemas.microsoft.com/office/drawing/2014/main" xmlns="" val="20002"/>
                    </a:ext>
                  </a:extLst>
                </a:gridCol>
                <a:gridCol w="2819531">
                  <a:extLst>
                    <a:ext uri="{9D8B030D-6E8A-4147-A177-3AD203B41FA5}">
                      <a16:colId xmlns:a16="http://schemas.microsoft.com/office/drawing/2014/main" xmlns="" val="20003"/>
                    </a:ext>
                  </a:extLst>
                </a:gridCol>
              </a:tblGrid>
              <a:tr h="657264">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tc>
                  <a:txBody>
                    <a:bodyPr/>
                    <a:lstStyle/>
                    <a:p>
                      <a:r>
                        <a:rPr lang="en-US" sz="2000" dirty="0" smtClean="0"/>
                        <a:t>Heading</a:t>
                      </a:r>
                      <a:endParaRPr lang="en-US" sz="2000" dirty="0">
                        <a:solidFill>
                          <a:schemeClr val="bg1"/>
                        </a:solidFill>
                      </a:endParaRPr>
                    </a:p>
                  </a:txBody>
                  <a:tcPr marL="139910" marR="139910" marT="139891" marB="139891"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89FD7"/>
                    </a:solidFill>
                  </a:tcPr>
                </a:tc>
                <a:extLst>
                  <a:ext uri="{0D108BD9-81ED-4DB2-BD59-A6C34878D82A}">
                    <a16:rowId xmlns:a16="http://schemas.microsoft.com/office/drawing/2014/main" xmlns="" val="10000"/>
                  </a:ext>
                </a:extLst>
              </a:tr>
              <a:tr h="1249712">
                <a:tc>
                  <a:txBody>
                    <a:bodyPr/>
                    <a:lstStyle/>
                    <a:p>
                      <a:r>
                        <a:rPr lang="en-US" sz="1600" dirty="0" smtClean="0"/>
                        <a:t>Content</a:t>
                      </a:r>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xmlns="" val="10002"/>
                  </a:ext>
                </a:extLst>
              </a:tr>
              <a:tr h="124971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smtClean="0"/>
                        <a:t>Content</a:t>
                      </a:r>
                    </a:p>
                    <a:p>
                      <a:endParaRPr lang="en-US" sz="1600" dirty="0">
                        <a:solidFill>
                          <a:srgbClr val="3C454F"/>
                        </a:solidFill>
                      </a:endParaRPr>
                    </a:p>
                  </a:txBody>
                  <a:tcPr marL="139910" marR="139910" marT="139891" marB="139891">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1955368734"/>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spTree>
    <p:extLst>
      <p:ext uri="{BB962C8B-B14F-4D97-AF65-F5344CB8AC3E}">
        <p14:creationId xmlns:p14="http://schemas.microsoft.com/office/powerpoint/2010/main" val="451586481"/>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1_Blank">
    <p:bg>
      <p:bgPr>
        <a:solidFill>
          <a:srgbClr val="3C454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53500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rgbClr val="3C454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pPr defTabSz="932597"/>
            <a:fld id="{0A164282-434E-41D4-9582-783D542A7B68}" type="slidenum">
              <a:rPr lang="es-ES" sz="1836" smtClean="0"/>
              <a:pPr defTabSz="932597"/>
              <a:t>‹#›</a:t>
            </a:fld>
            <a:endParaRPr lang="es-ES" sz="1836"/>
          </a:p>
        </p:txBody>
      </p:sp>
    </p:spTree>
    <p:extLst>
      <p:ext uri="{BB962C8B-B14F-4D97-AF65-F5344CB8AC3E}">
        <p14:creationId xmlns:p14="http://schemas.microsoft.com/office/powerpoint/2010/main" val="3441906346"/>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92718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1684593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214016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smtClean="0"/>
              <a:t>Presentation title</a:t>
            </a:r>
            <a:endParaRPr lang="en-US" dirty="0"/>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4096728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590530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020407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176094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Demo</a:t>
            </a:r>
            <a:endParaRPr lang="en-US" dirty="0"/>
          </a:p>
        </p:txBody>
      </p:sp>
    </p:spTree>
    <p:extLst>
      <p:ext uri="{BB962C8B-B14F-4D97-AF65-F5344CB8AC3E}">
        <p14:creationId xmlns:p14="http://schemas.microsoft.com/office/powerpoint/2010/main" val="214024998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2104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Video</a:t>
            </a:r>
            <a:endParaRPr lang="en-US" dirty="0"/>
          </a:p>
        </p:txBody>
      </p:sp>
    </p:spTree>
    <p:extLst>
      <p:ext uri="{BB962C8B-B14F-4D97-AF65-F5344CB8AC3E}">
        <p14:creationId xmlns:p14="http://schemas.microsoft.com/office/powerpoint/2010/main" val="27936614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19753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06657556"/>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8485402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0205245"/>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0010414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8123708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smtClean="0"/>
              <a:t>Announcing</a:t>
            </a:r>
            <a:endParaRPr lang="en-US" dirty="0"/>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6882189"/>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6856293"/>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5459656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974186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endParaRPr lang="en-US" dirty="0"/>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57463333"/>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42717793"/>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0106041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6770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586727068"/>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814454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slideLayout" Target="../slideLayouts/slideLayout240.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32" Type="http://schemas.openxmlformats.org/officeDocument/2006/relationships/image" Target="../media/image26.png"/><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31" Type="http://schemas.openxmlformats.org/officeDocument/2006/relationships/theme" Target="../theme/theme1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slideLayout" Target="../slideLayouts/slideLayout24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26" Type="http://schemas.openxmlformats.org/officeDocument/2006/relationships/slideLayout" Target="../slideLayouts/slideLayout267.xml"/><Relationship Id="rId3" Type="http://schemas.openxmlformats.org/officeDocument/2006/relationships/slideLayout" Target="../slideLayouts/slideLayout244.xml"/><Relationship Id="rId21" Type="http://schemas.openxmlformats.org/officeDocument/2006/relationships/slideLayout" Target="../slideLayouts/slideLayout262.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5" Type="http://schemas.openxmlformats.org/officeDocument/2006/relationships/slideLayout" Target="../slideLayouts/slideLayout266.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slideLayout" Target="../slideLayouts/slideLayout261.xml"/><Relationship Id="rId29" Type="http://schemas.openxmlformats.org/officeDocument/2006/relationships/slideLayout" Target="../slideLayouts/slideLayout270.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24" Type="http://schemas.openxmlformats.org/officeDocument/2006/relationships/slideLayout" Target="../slideLayouts/slideLayout265.xml"/><Relationship Id="rId32" Type="http://schemas.openxmlformats.org/officeDocument/2006/relationships/image" Target="../media/image26.png"/><Relationship Id="rId5" Type="http://schemas.openxmlformats.org/officeDocument/2006/relationships/slideLayout" Target="../slideLayouts/slideLayout246.xml"/><Relationship Id="rId15" Type="http://schemas.openxmlformats.org/officeDocument/2006/relationships/slideLayout" Target="../slideLayouts/slideLayout256.xml"/><Relationship Id="rId23" Type="http://schemas.openxmlformats.org/officeDocument/2006/relationships/slideLayout" Target="../slideLayouts/slideLayout264.xml"/><Relationship Id="rId28" Type="http://schemas.openxmlformats.org/officeDocument/2006/relationships/slideLayout" Target="../slideLayouts/slideLayout269.xml"/><Relationship Id="rId10" Type="http://schemas.openxmlformats.org/officeDocument/2006/relationships/slideLayout" Target="../slideLayouts/slideLayout251.xml"/><Relationship Id="rId19" Type="http://schemas.openxmlformats.org/officeDocument/2006/relationships/slideLayout" Target="../slideLayouts/slideLayout260.xml"/><Relationship Id="rId31" Type="http://schemas.openxmlformats.org/officeDocument/2006/relationships/theme" Target="../theme/theme11.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 Id="rId22" Type="http://schemas.openxmlformats.org/officeDocument/2006/relationships/slideLayout" Target="../slideLayouts/slideLayout263.xml"/><Relationship Id="rId27" Type="http://schemas.openxmlformats.org/officeDocument/2006/relationships/slideLayout" Target="../slideLayouts/slideLayout268.xml"/><Relationship Id="rId30" Type="http://schemas.openxmlformats.org/officeDocument/2006/relationships/slideLayout" Target="../slideLayouts/slideLayout27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9.xml"/><Relationship Id="rId13" Type="http://schemas.openxmlformats.org/officeDocument/2006/relationships/theme" Target="../theme/theme12.xml"/><Relationship Id="rId3" Type="http://schemas.openxmlformats.org/officeDocument/2006/relationships/slideLayout" Target="../slideLayouts/slideLayout274.xml"/><Relationship Id="rId7" Type="http://schemas.openxmlformats.org/officeDocument/2006/relationships/slideLayout" Target="../slideLayouts/slideLayout278.xml"/><Relationship Id="rId12" Type="http://schemas.openxmlformats.org/officeDocument/2006/relationships/slideLayout" Target="../slideLayouts/slideLayout283.xml"/><Relationship Id="rId2" Type="http://schemas.openxmlformats.org/officeDocument/2006/relationships/slideLayout" Target="../slideLayouts/slideLayout273.xml"/><Relationship Id="rId1" Type="http://schemas.openxmlformats.org/officeDocument/2006/relationships/slideLayout" Target="../slideLayouts/slideLayout272.xml"/><Relationship Id="rId6" Type="http://schemas.openxmlformats.org/officeDocument/2006/relationships/slideLayout" Target="../slideLayouts/slideLayout277.xml"/><Relationship Id="rId11" Type="http://schemas.openxmlformats.org/officeDocument/2006/relationships/slideLayout" Target="../slideLayouts/slideLayout282.xml"/><Relationship Id="rId5" Type="http://schemas.openxmlformats.org/officeDocument/2006/relationships/slideLayout" Target="../slideLayouts/slideLayout276.xml"/><Relationship Id="rId10" Type="http://schemas.openxmlformats.org/officeDocument/2006/relationships/slideLayout" Target="../slideLayouts/slideLayout281.xml"/><Relationship Id="rId4" Type="http://schemas.openxmlformats.org/officeDocument/2006/relationships/slideLayout" Target="../slideLayouts/slideLayout275.xml"/><Relationship Id="rId9" Type="http://schemas.openxmlformats.org/officeDocument/2006/relationships/slideLayout" Target="../slideLayouts/slideLayout280.xml"/><Relationship Id="rId14" Type="http://schemas.openxmlformats.org/officeDocument/2006/relationships/image" Target="../media/image26.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theme" Target="../theme/theme2.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5" Type="http://schemas.openxmlformats.org/officeDocument/2006/relationships/slideLayout" Target="../slideLayouts/slideLayout70.xml"/><Relationship Id="rId10" Type="http://schemas.openxmlformats.org/officeDocument/2006/relationships/image" Target="../media/image20.emf"/><Relationship Id="rId4" Type="http://schemas.openxmlformats.org/officeDocument/2006/relationships/slideLayout" Target="../slideLayouts/slideLayout6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theme" Target="../theme/theme4.xml"/><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image" Target="../media/image24.png"/><Relationship Id="rId2" Type="http://schemas.openxmlformats.org/officeDocument/2006/relationships/slideLayout" Target="../slideLayouts/slideLayout109.xml"/><Relationship Id="rId16" Type="http://schemas.openxmlformats.org/officeDocument/2006/relationships/theme" Target="../theme/theme5.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image" Target="../media/image26.png"/><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theme" Target="../theme/theme7.xml"/><Relationship Id="rId1" Type="http://schemas.openxmlformats.org/officeDocument/2006/relationships/slideLayout" Target="../slideLayouts/slideLayout15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26.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slideLayout" Target="../slideLayouts/slideLayout210.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image" Target="../media/image26.png"/><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31" Type="http://schemas.openxmlformats.org/officeDocument/2006/relationships/theme" Target="../theme/theme9.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 id="2147484491" r:id="rId35"/>
    <p:sldLayoutId id="2147484508" r:id="rId36"/>
    <p:sldLayoutId id="2147484509" r:id="rId37"/>
    <p:sldLayoutId id="2147484510" r:id="rId38"/>
  </p:sldLayoutIdLst>
  <p:transition>
    <p:fade/>
  </p:transition>
  <p:timing>
    <p:tnLst>
      <p:par>
        <p:cTn id="1" dur="indefinite" restart="never" nodeType="tmRoot"/>
      </p:par>
    </p:tnLst>
  </p:timing>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845353757"/>
      </p:ext>
    </p:extLst>
  </p:cSld>
  <p:clrMap bg1="dk1" tx1="lt1" bg2="dk2" tx2="lt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 id="2147484441" r:id="rId12"/>
    <p:sldLayoutId id="2147484442" r:id="rId13"/>
    <p:sldLayoutId id="2147484443" r:id="rId14"/>
    <p:sldLayoutId id="2147484444" r:id="rId15"/>
    <p:sldLayoutId id="2147484445" r:id="rId16"/>
    <p:sldLayoutId id="2147484446" r:id="rId17"/>
    <p:sldLayoutId id="2147484447" r:id="rId18"/>
    <p:sldLayoutId id="2147484448" r:id="rId19"/>
    <p:sldLayoutId id="2147484449" r:id="rId20"/>
    <p:sldLayoutId id="2147484450" r:id="rId21"/>
    <p:sldLayoutId id="2147484451" r:id="rId22"/>
    <p:sldLayoutId id="2147484452" r:id="rId23"/>
    <p:sldLayoutId id="2147484453" r:id="rId24"/>
    <p:sldLayoutId id="2147484454" r:id="rId25"/>
    <p:sldLayoutId id="2147484455" r:id="rId26"/>
    <p:sldLayoutId id="2147484456" r:id="rId27"/>
    <p:sldLayoutId id="2147484457" r:id="rId28"/>
    <p:sldLayoutId id="2147484458" r:id="rId29"/>
    <p:sldLayoutId id="2147484459"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743584921"/>
      </p:ext>
    </p:extLst>
  </p:cSld>
  <p:clrMap bg1="dk1" tx1="lt1" bg2="dk2" tx2="lt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 id="2147484478" r:id="rId18"/>
    <p:sldLayoutId id="2147484479" r:id="rId19"/>
    <p:sldLayoutId id="2147484480" r:id="rId20"/>
    <p:sldLayoutId id="2147484481" r:id="rId21"/>
    <p:sldLayoutId id="2147484482" r:id="rId22"/>
    <p:sldLayoutId id="2147484483" r:id="rId23"/>
    <p:sldLayoutId id="2147484484" r:id="rId24"/>
    <p:sldLayoutId id="2147484485" r:id="rId25"/>
    <p:sldLayoutId id="2147484486" r:id="rId26"/>
    <p:sldLayoutId id="2147484487" r:id="rId27"/>
    <p:sldLayoutId id="2147484488" r:id="rId28"/>
    <p:sldLayoutId id="2147484489" r:id="rId29"/>
    <p:sldLayoutId id="2147484490"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4" name="Picture 6"/>
          <p:cNvPicPr/>
          <p:nvPr/>
        </p:nvPicPr>
        <p:blipFill>
          <a:blip r:embed="rId14"/>
          <a:stretch>
            <a:fillRect/>
          </a:stretch>
        </p:blipFill>
        <p:spPr>
          <a:xfrm rot="5400000">
            <a:off x="9583079" y="3110939"/>
            <a:ext cx="7134048" cy="911804"/>
          </a:xfrm>
          <a:prstGeom prst="rect">
            <a:avLst/>
          </a:prstGeom>
          <a:ln>
            <a:noFill/>
          </a:ln>
        </p:spPr>
      </p:pic>
      <p:sp>
        <p:nvSpPr>
          <p:cNvPr id="365" name="PlaceHolder 1"/>
          <p:cNvSpPr>
            <a:spLocks noGrp="1"/>
          </p:cNvSpPr>
          <p:nvPr>
            <p:ph type="body"/>
          </p:nvPr>
        </p:nvSpPr>
        <p:spPr>
          <a:xfrm>
            <a:off x="3451489" y="1701818"/>
            <a:ext cx="8953895" cy="5128951"/>
          </a:xfrm>
          <a:prstGeom prst="rect">
            <a:avLst/>
          </a:prstGeom>
        </p:spPr>
        <p:txBody>
          <a:bodyPr lIns="146160" tIns="91440" rIns="146160" bIns="91440"/>
          <a:lstStyle/>
          <a:p>
            <a:pPr>
              <a:buSzPct val="45000"/>
              <a:buFont typeface="StarSymbol"/>
              <a:buChar char=""/>
            </a:pPr>
            <a:r>
              <a:rPr lang="en-US" sz="4080">
                <a:solidFill>
                  <a:srgbClr val="404040"/>
                </a:solidFill>
                <a:latin typeface="Segoe UI Light"/>
              </a:rPr>
              <a:t>Click to edit the outline text format</a:t>
            </a:r>
            <a:endParaRPr/>
          </a:p>
          <a:p>
            <a:pPr lvl="1">
              <a:buSzPct val="75000"/>
              <a:buFont typeface="StarSymbol"/>
              <a:buChar char=""/>
            </a:pPr>
            <a:r>
              <a:rPr lang="en-US" sz="4080">
                <a:solidFill>
                  <a:srgbClr val="404040"/>
                </a:solidFill>
                <a:latin typeface="Segoe UI Light"/>
              </a:rPr>
              <a:t>Second Outline Level</a:t>
            </a:r>
            <a:endParaRPr/>
          </a:p>
          <a:p>
            <a:pPr lvl="2">
              <a:buSzPct val="45000"/>
              <a:buFont typeface="StarSymbol"/>
              <a:buChar char=""/>
            </a:pPr>
            <a:r>
              <a:rPr lang="en-US" sz="4080">
                <a:solidFill>
                  <a:srgbClr val="404040"/>
                </a:solidFill>
                <a:latin typeface="Segoe UI Light"/>
              </a:rPr>
              <a:t>Third Outline Level</a:t>
            </a:r>
            <a:endParaRPr/>
          </a:p>
          <a:p>
            <a:pPr lvl="3">
              <a:buSzPct val="75000"/>
              <a:buFont typeface="StarSymbol"/>
              <a:buChar char=""/>
            </a:pPr>
            <a:r>
              <a:rPr lang="en-US" sz="4080">
                <a:solidFill>
                  <a:srgbClr val="404040"/>
                </a:solidFill>
                <a:latin typeface="Segoe UI Light"/>
              </a:rPr>
              <a:t>Fourth Outline Level</a:t>
            </a:r>
            <a:endParaRPr/>
          </a:p>
          <a:p>
            <a:pPr lvl="4">
              <a:buSzPct val="45000"/>
              <a:buFont typeface="StarSymbol"/>
              <a:buChar char=""/>
            </a:pPr>
            <a:r>
              <a:rPr lang="en-US" sz="4080">
                <a:solidFill>
                  <a:srgbClr val="404040"/>
                </a:solidFill>
                <a:latin typeface="Segoe UI Light"/>
              </a:rPr>
              <a:t>Fifth Outline Level</a:t>
            </a:r>
            <a:endParaRPr/>
          </a:p>
          <a:p>
            <a:pPr lvl="5">
              <a:buSzPct val="45000"/>
              <a:buFont typeface="StarSymbol"/>
              <a:buChar char=""/>
            </a:pPr>
            <a:r>
              <a:rPr lang="en-US" sz="4080">
                <a:solidFill>
                  <a:srgbClr val="404040"/>
                </a:solidFill>
                <a:latin typeface="Segoe UI Light"/>
              </a:rPr>
              <a:t>Sixth Outline Level</a:t>
            </a:r>
            <a:endParaRPr/>
          </a:p>
          <a:p>
            <a:pPr>
              <a:lnSpc>
                <a:spcPct val="100000"/>
              </a:lnSpc>
              <a:buSzPct val="90000"/>
              <a:buFont typeface="Arial"/>
              <a:buChar char="•"/>
            </a:pPr>
            <a:r>
              <a:rPr lang="en-US" sz="4080">
                <a:solidFill>
                  <a:srgbClr val="404040"/>
                </a:solidFill>
                <a:latin typeface="Segoe UI Light"/>
              </a:rPr>
              <a:t>Seventh Outline LevelClick to edit Master text styles</a:t>
            </a:r>
            <a:endParaRPr/>
          </a:p>
          <a:p>
            <a:pPr lvl="1">
              <a:lnSpc>
                <a:spcPct val="100000"/>
              </a:lnSpc>
              <a:buSzPct val="90000"/>
              <a:buFont typeface="Arial"/>
              <a:buChar char="•"/>
            </a:pPr>
            <a:r>
              <a:rPr lang="en-US" sz="2448">
                <a:solidFill>
                  <a:srgbClr val="404040"/>
                </a:solidFill>
                <a:latin typeface="Segoe UI"/>
              </a:rPr>
              <a:t>Second level</a:t>
            </a:r>
            <a:endParaRPr/>
          </a:p>
          <a:p>
            <a:pPr lvl="2">
              <a:lnSpc>
                <a:spcPct val="100000"/>
              </a:lnSpc>
              <a:buSzPct val="90000"/>
              <a:buFont typeface="Arial"/>
              <a:buChar char="•"/>
            </a:pPr>
            <a:r>
              <a:rPr lang="en-US" sz="2448">
                <a:solidFill>
                  <a:srgbClr val="404040"/>
                </a:solidFill>
                <a:latin typeface="Segoe UI"/>
              </a:rPr>
              <a:t>Third level</a:t>
            </a:r>
            <a:endParaRPr/>
          </a:p>
          <a:p>
            <a:pPr lvl="3">
              <a:lnSpc>
                <a:spcPct val="100000"/>
              </a:lnSpc>
              <a:buSzPct val="90000"/>
              <a:buFont typeface="Arial"/>
              <a:buChar char="•"/>
            </a:pPr>
            <a:r>
              <a:rPr lang="en-US" sz="2040">
                <a:solidFill>
                  <a:srgbClr val="404040"/>
                </a:solidFill>
                <a:latin typeface="Segoe UI"/>
              </a:rPr>
              <a:t>Fourth level</a:t>
            </a:r>
            <a:endParaRPr/>
          </a:p>
          <a:p>
            <a:pPr lvl="4">
              <a:lnSpc>
                <a:spcPct val="100000"/>
              </a:lnSpc>
              <a:buSzPct val="90000"/>
              <a:buFont typeface="Arial"/>
              <a:buChar char="•"/>
            </a:pPr>
            <a:r>
              <a:rPr lang="en-US" sz="2040">
                <a:solidFill>
                  <a:srgbClr val="404040"/>
                </a:solidFill>
                <a:latin typeface="Segoe UI"/>
              </a:rPr>
              <a:t>Fifth level</a:t>
            </a:r>
            <a:endParaRPr/>
          </a:p>
        </p:txBody>
      </p:sp>
      <p:sp>
        <p:nvSpPr>
          <p:cNvPr id="366" name="PlaceHolder 2"/>
          <p:cNvSpPr>
            <a:spLocks noGrp="1"/>
          </p:cNvSpPr>
          <p:nvPr>
            <p:ph type="title"/>
          </p:nvPr>
        </p:nvSpPr>
        <p:spPr>
          <a:xfrm>
            <a:off x="280188" y="301077"/>
            <a:ext cx="12127766" cy="935541"/>
          </a:xfrm>
          <a:prstGeom prst="rect">
            <a:avLst/>
          </a:prstGeom>
        </p:spPr>
        <p:txBody>
          <a:bodyPr lIns="146160" tIns="91440" rIns="146160" bIns="91440"/>
          <a:lstStyle/>
          <a:p>
            <a:pPr>
              <a:lnSpc>
                <a:spcPct val="90000"/>
              </a:lnSpc>
            </a:pPr>
            <a:r>
              <a:rPr lang="en-US" sz="4896">
                <a:solidFill>
                  <a:srgbClr val="404040"/>
                </a:solidFill>
                <a:latin typeface="Segoe UI Light"/>
              </a:rPr>
              <a:t>Click to edit the title text formatClick to edit Master title style</a:t>
            </a:r>
            <a:endParaRPr/>
          </a:p>
        </p:txBody>
      </p:sp>
      <p:sp>
        <p:nvSpPr>
          <p:cNvPr id="367" name="PlaceHolder 3"/>
          <p:cNvSpPr>
            <a:spLocks noGrp="1"/>
          </p:cNvSpPr>
          <p:nvPr>
            <p:ph type="body"/>
          </p:nvPr>
        </p:nvSpPr>
        <p:spPr>
          <a:xfrm>
            <a:off x="289001" y="1701818"/>
            <a:ext cx="2797840" cy="5128951"/>
          </a:xfrm>
          <a:prstGeom prst="rect">
            <a:avLst/>
          </a:prstGeom>
        </p:spPr>
        <p:txBody>
          <a:bodyPr lIns="146160" tIns="91440" rIns="146160" bIns="91440"/>
          <a:lstStyle/>
          <a:p>
            <a:pPr>
              <a:buSzPct val="45000"/>
              <a:buFont typeface="StarSymbol"/>
              <a:buChar char=""/>
            </a:pPr>
            <a:r>
              <a:rPr lang="en-US" sz="2448">
                <a:solidFill>
                  <a:srgbClr val="404040"/>
                </a:solidFill>
                <a:latin typeface="Segoe UI"/>
              </a:rPr>
              <a:t>Click to edit the outline text format</a:t>
            </a:r>
            <a:endParaRPr/>
          </a:p>
          <a:p>
            <a:pPr lvl="1">
              <a:buSzPct val="75000"/>
              <a:buFont typeface="StarSymbol"/>
              <a:buChar char=""/>
            </a:pPr>
            <a:r>
              <a:rPr lang="en-US" sz="2448">
                <a:solidFill>
                  <a:srgbClr val="404040"/>
                </a:solidFill>
                <a:latin typeface="Segoe UI"/>
              </a:rPr>
              <a:t>Second Outline Level</a:t>
            </a:r>
            <a:endParaRPr/>
          </a:p>
          <a:p>
            <a:pPr lvl="2">
              <a:buSzPct val="45000"/>
              <a:buFont typeface="StarSymbol"/>
              <a:buChar char=""/>
            </a:pPr>
            <a:r>
              <a:rPr lang="en-US" sz="2448">
                <a:solidFill>
                  <a:srgbClr val="404040"/>
                </a:solidFill>
                <a:latin typeface="Segoe UI"/>
              </a:rPr>
              <a:t>Third Outline Level</a:t>
            </a:r>
            <a:endParaRPr/>
          </a:p>
          <a:p>
            <a:pPr lvl="3">
              <a:buSzPct val="75000"/>
              <a:buFont typeface="StarSymbol"/>
              <a:buChar char=""/>
            </a:pPr>
            <a:r>
              <a:rPr lang="en-US" sz="2448">
                <a:solidFill>
                  <a:srgbClr val="404040"/>
                </a:solidFill>
                <a:latin typeface="Segoe UI"/>
              </a:rPr>
              <a:t>Fourth Outline Level</a:t>
            </a:r>
            <a:endParaRPr/>
          </a:p>
          <a:p>
            <a:pPr lvl="4">
              <a:buSzPct val="45000"/>
              <a:buFont typeface="StarSymbol"/>
              <a:buChar char=""/>
            </a:pPr>
            <a:r>
              <a:rPr lang="en-US" sz="2448">
                <a:solidFill>
                  <a:srgbClr val="404040"/>
                </a:solidFill>
                <a:latin typeface="Segoe UI"/>
              </a:rPr>
              <a:t>Fifth Outline Level</a:t>
            </a:r>
            <a:endParaRPr/>
          </a:p>
          <a:p>
            <a:pPr lvl="5">
              <a:buSzPct val="45000"/>
              <a:buFont typeface="StarSymbol"/>
              <a:buChar char=""/>
            </a:pPr>
            <a:r>
              <a:rPr lang="en-US" sz="2448">
                <a:solidFill>
                  <a:srgbClr val="404040"/>
                </a:solidFill>
                <a:latin typeface="Segoe UI"/>
              </a:rPr>
              <a:t>Sixth Outline Level</a:t>
            </a:r>
            <a:endParaRPr/>
          </a:p>
          <a:p>
            <a:pPr>
              <a:lnSpc>
                <a:spcPct val="100000"/>
              </a:lnSpc>
            </a:pPr>
            <a:r>
              <a:rPr lang="en-US" sz="2448">
                <a:solidFill>
                  <a:srgbClr val="404040"/>
                </a:solidFill>
                <a:latin typeface="Segoe UI"/>
              </a:rPr>
              <a:t>Seventh Outline LevelClick to edit Master text styles</a:t>
            </a:r>
            <a:endParaRPr/>
          </a:p>
        </p:txBody>
      </p:sp>
      <p:sp>
        <p:nvSpPr>
          <p:cNvPr id="368" name="PlaceHolder 4"/>
          <p:cNvSpPr>
            <a:spLocks noGrp="1"/>
          </p:cNvSpPr>
          <p:nvPr>
            <p:ph type="dt"/>
          </p:nvPr>
        </p:nvSpPr>
        <p:spPr>
          <a:xfrm>
            <a:off x="634187" y="6498483"/>
            <a:ext cx="2955377" cy="491636"/>
          </a:xfrm>
          <a:prstGeom prst="rect">
            <a:avLst/>
          </a:prstGeom>
        </p:spPr>
        <p:txBody>
          <a:bodyPr lIns="0" tIns="0" rIns="0" bIns="0"/>
          <a:lstStyle/>
          <a:p>
            <a:pPr defTabSz="932597"/>
            <a:r>
              <a:rPr lang="en-US" sz="1428" smtClean="0">
                <a:solidFill>
                  <a:prstClr val="black"/>
                </a:solidFill>
                <a:latin typeface="Times New Roman"/>
              </a:rPr>
              <a:t>&lt;date/time&gt;</a:t>
            </a:r>
            <a:endParaRPr lang="en-US" sz="1836">
              <a:solidFill>
                <a:prstClr val="black"/>
              </a:solidFill>
            </a:endParaRPr>
          </a:p>
        </p:txBody>
      </p:sp>
      <p:sp>
        <p:nvSpPr>
          <p:cNvPr id="369" name="PlaceHolder 5"/>
          <p:cNvSpPr>
            <a:spLocks noGrp="1"/>
          </p:cNvSpPr>
          <p:nvPr>
            <p:ph type="ftr"/>
          </p:nvPr>
        </p:nvSpPr>
        <p:spPr>
          <a:xfrm>
            <a:off x="4338322" y="6498483"/>
            <a:ext cx="4021045" cy="491636"/>
          </a:xfrm>
          <a:prstGeom prst="rect">
            <a:avLst/>
          </a:prstGeom>
        </p:spPr>
        <p:txBody>
          <a:bodyPr lIns="0" tIns="0" rIns="0" bIns="0"/>
          <a:lstStyle/>
          <a:p>
            <a:pPr algn="ctr" defTabSz="932597"/>
            <a:r>
              <a:rPr lang="en-US" sz="1428" smtClean="0">
                <a:solidFill>
                  <a:prstClr val="black"/>
                </a:solidFill>
                <a:latin typeface="Times New Roman"/>
              </a:rPr>
              <a:t>&lt;footer&gt;</a:t>
            </a:r>
            <a:endParaRPr lang="en-US" sz="1836">
              <a:solidFill>
                <a:prstClr val="black"/>
              </a:solidFill>
            </a:endParaRPr>
          </a:p>
        </p:txBody>
      </p:sp>
      <p:sp>
        <p:nvSpPr>
          <p:cNvPr id="370" name="PlaceHolder 6"/>
          <p:cNvSpPr>
            <a:spLocks noGrp="1"/>
          </p:cNvSpPr>
          <p:nvPr>
            <p:ph type="sldNum"/>
          </p:nvPr>
        </p:nvSpPr>
        <p:spPr>
          <a:xfrm>
            <a:off x="9095641" y="6498483"/>
            <a:ext cx="2955377" cy="491636"/>
          </a:xfrm>
          <a:prstGeom prst="rect">
            <a:avLst/>
          </a:prstGeom>
        </p:spPr>
        <p:txBody>
          <a:bodyPr lIns="0" tIns="0" rIns="0" bIns="0"/>
          <a:lstStyle/>
          <a:p>
            <a:pPr algn="r" defTabSz="932597"/>
            <a:fld id="{137A4808-0F8C-4FF4-B45B-0097B6EA71DC}" type="slidenum">
              <a:rPr lang="en-US" sz="1428" smtClean="0">
                <a:solidFill>
                  <a:prstClr val="black"/>
                </a:solidFill>
                <a:latin typeface="Times New Roman"/>
              </a:rPr>
              <a:pPr algn="r" defTabSz="932597"/>
              <a:t>‹#›</a:t>
            </a:fld>
            <a:endParaRPr lang="en-US" sz="1836">
              <a:solidFill>
                <a:prstClr val="black"/>
              </a:solidFill>
            </a:endParaRPr>
          </a:p>
        </p:txBody>
      </p:sp>
    </p:spTree>
    <p:extLst>
      <p:ext uri="{BB962C8B-B14F-4D97-AF65-F5344CB8AC3E}">
        <p14:creationId xmlns:p14="http://schemas.microsoft.com/office/powerpoint/2010/main" val="2015924942"/>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 id="2147484505"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23728498"/>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3C45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2043" y="424788"/>
            <a:ext cx="11301996" cy="135195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914363"/>
            <a:ext cx="11301996" cy="42995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0"/>
          <a:stretch>
            <a:fillRect/>
          </a:stretch>
        </p:blipFill>
        <p:spPr>
          <a:xfrm>
            <a:off x="457629" y="-1954867"/>
            <a:ext cx="1955144" cy="1954867"/>
          </a:xfrm>
          <a:prstGeom prst="rect">
            <a:avLst/>
          </a:prstGeom>
        </p:spPr>
      </p:pic>
      <p:sp>
        <p:nvSpPr>
          <p:cNvPr id="8" name="Rectangle 7"/>
          <p:cNvSpPr/>
          <p:nvPr userDrawn="1"/>
        </p:nvSpPr>
        <p:spPr>
          <a:xfrm>
            <a:off x="2566627" y="-1325831"/>
            <a:ext cx="865425" cy="696798"/>
          </a:xfrm>
          <a:prstGeom prst="rect">
            <a:avLst/>
          </a:prstGeom>
          <a:solidFill>
            <a:srgbClr val="289F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userDrawn="1"/>
        </p:nvSpPr>
        <p:spPr>
          <a:xfrm>
            <a:off x="3537826" y="-1325831"/>
            <a:ext cx="865425" cy="696798"/>
          </a:xfrm>
          <a:prstGeom prst="rect">
            <a:avLst/>
          </a:prstGeom>
          <a:solidFill>
            <a:srgbClr val="80B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0" name="Rectangle 9"/>
          <p:cNvSpPr/>
          <p:nvPr userDrawn="1"/>
        </p:nvSpPr>
        <p:spPr>
          <a:xfrm>
            <a:off x="4557105" y="-1325831"/>
            <a:ext cx="865425" cy="696798"/>
          </a:xfrm>
          <a:prstGeom prst="rect">
            <a:avLst/>
          </a:prstGeom>
          <a:solidFill>
            <a:srgbClr val="3C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1" name="Rectangle 10"/>
          <p:cNvSpPr/>
          <p:nvPr userDrawn="1"/>
        </p:nvSpPr>
        <p:spPr>
          <a:xfrm>
            <a:off x="5509072" y="-1325831"/>
            <a:ext cx="865425" cy="696798"/>
          </a:xfrm>
          <a:prstGeom prst="rect">
            <a:avLst/>
          </a:prstGeom>
          <a:solidFill>
            <a:srgbClr val="E34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p:cNvSpPr/>
          <p:nvPr userDrawn="1"/>
        </p:nvSpPr>
        <p:spPr>
          <a:xfrm>
            <a:off x="6461038" y="-1325831"/>
            <a:ext cx="865425" cy="696798"/>
          </a:xfrm>
          <a:prstGeom prst="rect">
            <a:avLst/>
          </a:prstGeom>
          <a:solidFill>
            <a:srgbClr val="0171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3" name="Rectangle 12"/>
          <p:cNvSpPr/>
          <p:nvPr userDrawn="1"/>
        </p:nvSpPr>
        <p:spPr>
          <a:xfrm>
            <a:off x="7451468" y="-1325831"/>
            <a:ext cx="865425" cy="696798"/>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5" name="Rectangle 14"/>
          <p:cNvSpPr/>
          <p:nvPr userDrawn="1"/>
        </p:nvSpPr>
        <p:spPr>
          <a:xfrm>
            <a:off x="1" y="0"/>
            <a:ext cx="125762" cy="6994525"/>
          </a:xfrm>
          <a:prstGeom prst="rect">
            <a:avLst/>
          </a:prstGeom>
          <a:solidFill>
            <a:srgbClr val="617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lang="en-US" smtClean="0">
                <a:solidFill>
                  <a:srgbClr val="617081"/>
                </a:solidFill>
              </a:defRPr>
            </a:lvl1pPr>
          </a:lstStyle>
          <a:p>
            <a:pPr defTabSz="932597"/>
            <a:fld id="{0D099E2A-118A-4377-8F98-2DF40BCBA9FE}" type="slidenum">
              <a:rPr lang="es-ES" sz="1836" smtClean="0"/>
              <a:pPr defTabSz="932597"/>
              <a:t>‹#›</a:t>
            </a:fld>
            <a:endParaRPr lang="es-ES" sz="1836" dirty="0"/>
          </a:p>
        </p:txBody>
      </p:sp>
    </p:spTree>
    <p:extLst>
      <p:ext uri="{BB962C8B-B14F-4D97-AF65-F5344CB8AC3E}">
        <p14:creationId xmlns:p14="http://schemas.microsoft.com/office/powerpoint/2010/main" val="1533001696"/>
      </p:ext>
    </p:extLst>
  </p:cSld>
  <p:clrMap bg1="lt1" tx1="dk1" bg2="lt2" tx2="dk2" accent1="accent1" accent2="accent2" accent3="accent3" accent4="accent4" accent5="accent5" accent6="accent6" hlink="hlink" folHlink="folHlink"/>
  <p:sldLayoutIdLst>
    <p:sldLayoutId id="2147484245" r:id="rId1"/>
    <p:sldLayoutId id="2147484246" r:id="rId2"/>
    <p:sldLayoutId id="2147484247" r:id="rId3"/>
    <p:sldLayoutId id="2147484248" r:id="rId4"/>
    <p:sldLayoutId id="2147484249" r:id="rId5"/>
    <p:sldLayoutId id="2147484250" r:id="rId6"/>
    <p:sldLayoutId id="2147484251" r:id="rId7"/>
    <p:sldLayoutId id="2147484252" r:id="rId8"/>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rgbClr val="289FD7"/>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27767472"/>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 id="2147484270" r:id="rId17"/>
    <p:sldLayoutId id="2147484271" r:id="rId18"/>
    <p:sldLayoutId id="2147484272" r:id="rId19"/>
    <p:sldLayoutId id="2147484273" r:id="rId20"/>
    <p:sldLayoutId id="2147484274" r:id="rId21"/>
    <p:sldLayoutId id="2147484275" r:id="rId22"/>
    <p:sldLayoutId id="2147484276" r:id="rId23"/>
    <p:sldLayoutId id="2147484277" r:id="rId24"/>
    <p:sldLayoutId id="2147484278" r:id="rId25"/>
    <p:sldLayoutId id="2147484279" r:id="rId26"/>
    <p:sldLayoutId id="2147484280" r:id="rId27"/>
    <p:sldLayoutId id="2147484281" r:id="rId28"/>
    <p:sldLayoutId id="2147484282" r:id="rId29"/>
    <p:sldLayoutId id="2147484283" r:id="rId30"/>
    <p:sldLayoutId id="2147484284" r:id="rId31"/>
    <p:sldLayoutId id="2147484285" r:id="rId32"/>
    <p:sldLayoutId id="2147484286" r:id="rId33"/>
    <p:sldLayoutId id="2147484287" r:id="rId34"/>
  </p:sldLayoutIdLst>
  <p:transition>
    <p:fade/>
  </p:transition>
  <p:timing>
    <p:tnLst>
      <p:par>
        <p:cTn id="1" dur="indefinite" restart="never" nodeType="tmRoot"/>
      </p:par>
    </p:tnLst>
  </p:timing>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812095693"/>
      </p:ext>
    </p:extLst>
  </p:cSld>
  <p:clrMap bg1="lt1" tx1="dk1" bg2="lt2" tx2="dk2" accent1="accent1" accent2="accent2" accent3="accent3" accent4="accent4" accent5="accent5" accent6="accent6" hlink="hlink" folHlink="folHlink"/>
  <p:sldLayoutIdLst>
    <p:sldLayoutId id="2147484289"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 id="2147484301" r:id="rId13"/>
    <p:sldLayoutId id="2147484302" r:id="rId14"/>
    <p:sldLayoutId id="2147484303" r:id="rId1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3029954120"/>
      </p:ext>
    </p:extLst>
  </p:cSld>
  <p:clrMap bg1="dk1" tx1="lt1" bg2="dk2" tx2="lt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 id="2147484322" r:id="rId18"/>
    <p:sldLayoutId id="2147484323" r:id="rId19"/>
    <p:sldLayoutId id="2147484324" r:id="rId20"/>
    <p:sldLayoutId id="2147484327" r:id="rId21"/>
    <p:sldLayoutId id="2147484328" r:id="rId22"/>
    <p:sldLayoutId id="2147484329" r:id="rId23"/>
    <p:sldLayoutId id="2147484330" r:id="rId24"/>
    <p:sldLayoutId id="2147484331" r:id="rId25"/>
    <p:sldLayoutId id="2147484332" r:id="rId26"/>
    <p:sldLayoutId id="2147484333" r:id="rId27"/>
    <p:sldLayoutId id="2147484506" r:id="rId28"/>
    <p:sldLayoutId id="2147484507"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465872087"/>
      </p:ext>
    </p:extLst>
  </p:cSld>
  <p:clrMap bg1="dk1" tx1="lt1" bg2="dk2" tx2="lt2" accent1="accent1" accent2="accent2" accent3="accent3" accent4="accent4" accent5="accent5" accent6="accent6" hlink="hlink" folHlink="folHlink"/>
  <p:sldLayoutIdLst>
    <p:sldLayoutId id="2147484364"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2474699460"/>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 id="2147484392" r:id="rId26"/>
    <p:sldLayoutId id="2147484393" r:id="rId27"/>
    <p:sldLayoutId id="2147484395" r:id="rId28"/>
    <p:sldLayoutId id="2147484396"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32"/>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97579575"/>
      </p:ext>
    </p:extLst>
  </p:cSld>
  <p:clrMap bg1="dk1" tx1="lt1" bg2="dk2" tx2="lt2" accent1="accent1" accent2="accent2" accent3="accent3" accent4="accent4" accent5="accent5" accent6="accent6" hlink="hlink" folHlink="folHlink"/>
  <p:sldLayoutIdLst>
    <p:sldLayoutId id="2147484399" r:id="rId1"/>
    <p:sldLayoutId id="2147484400" r:id="rId2"/>
    <p:sldLayoutId id="2147484401" r:id="rId3"/>
    <p:sldLayoutId id="2147484402" r:id="rId4"/>
    <p:sldLayoutId id="2147484403" r:id="rId5"/>
    <p:sldLayoutId id="2147484404" r:id="rId6"/>
    <p:sldLayoutId id="2147484405" r:id="rId7"/>
    <p:sldLayoutId id="2147484406" r:id="rId8"/>
    <p:sldLayoutId id="2147484407" r:id="rId9"/>
    <p:sldLayoutId id="2147484408" r:id="rId10"/>
    <p:sldLayoutId id="2147484409" r:id="rId11"/>
    <p:sldLayoutId id="2147484410" r:id="rId12"/>
    <p:sldLayoutId id="2147484411" r:id="rId13"/>
    <p:sldLayoutId id="2147484412" r:id="rId14"/>
    <p:sldLayoutId id="2147484413" r:id="rId15"/>
    <p:sldLayoutId id="2147484414" r:id="rId16"/>
    <p:sldLayoutId id="2147484415" r:id="rId17"/>
    <p:sldLayoutId id="2147484416" r:id="rId18"/>
    <p:sldLayoutId id="2147484417" r:id="rId19"/>
    <p:sldLayoutId id="2147484418" r:id="rId20"/>
    <p:sldLayoutId id="2147484419" r:id="rId21"/>
    <p:sldLayoutId id="2147484420" r:id="rId22"/>
    <p:sldLayoutId id="2147484421" r:id="rId23"/>
    <p:sldLayoutId id="2147484422" r:id="rId24"/>
    <p:sldLayoutId id="2147484423" r:id="rId25"/>
    <p:sldLayoutId id="2147484424" r:id="rId26"/>
    <p:sldLayoutId id="2147484425" r:id="rId27"/>
    <p:sldLayoutId id="2147484426" r:id="rId28"/>
    <p:sldLayoutId id="2147484427" r:id="rId29"/>
    <p:sldLayoutId id="2147484428" r:id="rId3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163.xml"/><Relationship Id="rId5" Type="http://schemas.openxmlformats.org/officeDocument/2006/relationships/image" Target="../media/image64.jpg"/><Relationship Id="rId4" Type="http://schemas.openxmlformats.org/officeDocument/2006/relationships/image" Target="../media/image63.jp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62.xml"/><Relationship Id="rId5" Type="http://schemas.openxmlformats.org/officeDocument/2006/relationships/image" Target="../media/image67.png"/><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16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49.xml"/><Relationship Id="rId4" Type="http://schemas.openxmlformats.org/officeDocument/2006/relationships/image" Target="../media/image75.png"/></Relationships>
</file>

<file path=ppt/slides/_rels/slide1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50.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133.xml"/><Relationship Id="rId6" Type="http://schemas.openxmlformats.org/officeDocument/2006/relationships/image" Target="../media/image85.emf"/><Relationship Id="rId5" Type="http://schemas.openxmlformats.org/officeDocument/2006/relationships/image" Target="../media/image84.png"/><Relationship Id="rId4"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13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78.png"/><Relationship Id="rId9"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33.xml"/><Relationship Id="rId5" Type="http://schemas.openxmlformats.org/officeDocument/2006/relationships/image" Target="../media/image94.png"/><Relationship Id="rId4" Type="http://schemas.openxmlformats.org/officeDocument/2006/relationships/image" Target="../media/image9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48.xml"/><Relationship Id="rId4" Type="http://schemas.openxmlformats.org/officeDocument/2006/relationships/image" Target="../media/image9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1.xml"/></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110.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52.xml"/><Relationship Id="rId5" Type="http://schemas.openxmlformats.org/officeDocument/2006/relationships/image" Target="../media/image102.png"/><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6.xml"/><Relationship Id="rId4" Type="http://schemas.openxmlformats.org/officeDocument/2006/relationships/image" Target="../media/image10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252.xml"/><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1.xml"/><Relationship Id="rId4" Type="http://schemas.openxmlformats.org/officeDocument/2006/relationships/image" Target="../media/image112.png"/></Relationships>
</file>

<file path=ppt/slides/_rels/slide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269.xml"/><Relationship Id="rId4" Type="http://schemas.openxmlformats.org/officeDocument/2006/relationships/image" Target="../media/image11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1.xml"/><Relationship Id="rId1" Type="http://schemas.openxmlformats.org/officeDocument/2006/relationships/slideLayout" Target="../slideLayouts/slideLayout269.xml"/><Relationship Id="rId4" Type="http://schemas.openxmlformats.org/officeDocument/2006/relationships/image" Target="../media/image116.gi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image" Target="../media/image46.emf"/><Relationship Id="rId18" Type="http://schemas.openxmlformats.org/officeDocument/2006/relationships/image" Target="../media/image51.emf"/><Relationship Id="rId3" Type="http://schemas.openxmlformats.org/officeDocument/2006/relationships/image" Target="../media/image36.emf"/><Relationship Id="rId21" Type="http://schemas.openxmlformats.org/officeDocument/2006/relationships/image" Target="../media/image54.emf"/><Relationship Id="rId7" Type="http://schemas.openxmlformats.org/officeDocument/2006/relationships/image" Target="../media/image40.emf"/><Relationship Id="rId12" Type="http://schemas.openxmlformats.org/officeDocument/2006/relationships/image" Target="../media/image45.emf"/><Relationship Id="rId17" Type="http://schemas.openxmlformats.org/officeDocument/2006/relationships/image" Target="../media/image50.emf"/><Relationship Id="rId2" Type="http://schemas.openxmlformats.org/officeDocument/2006/relationships/notesSlide" Target="../notesSlides/notesSlide4.xml"/><Relationship Id="rId16" Type="http://schemas.openxmlformats.org/officeDocument/2006/relationships/image" Target="../media/image49.emf"/><Relationship Id="rId20" Type="http://schemas.openxmlformats.org/officeDocument/2006/relationships/image" Target="../media/image53.emf"/><Relationship Id="rId1" Type="http://schemas.openxmlformats.org/officeDocument/2006/relationships/slideLayout" Target="../slideLayouts/slideLayout27.xml"/><Relationship Id="rId6" Type="http://schemas.openxmlformats.org/officeDocument/2006/relationships/image" Target="../media/image39.emf"/><Relationship Id="rId11" Type="http://schemas.openxmlformats.org/officeDocument/2006/relationships/image" Target="../media/image44.emf"/><Relationship Id="rId5" Type="http://schemas.openxmlformats.org/officeDocument/2006/relationships/image" Target="../media/image38.emf"/><Relationship Id="rId15" Type="http://schemas.openxmlformats.org/officeDocument/2006/relationships/image" Target="../media/image48.emf"/><Relationship Id="rId23" Type="http://schemas.openxmlformats.org/officeDocument/2006/relationships/image" Target="../media/image56.emf"/><Relationship Id="rId10" Type="http://schemas.openxmlformats.org/officeDocument/2006/relationships/image" Target="../media/image43.emf"/><Relationship Id="rId19" Type="http://schemas.openxmlformats.org/officeDocument/2006/relationships/image" Target="../media/image52.emf"/><Relationship Id="rId4" Type="http://schemas.openxmlformats.org/officeDocument/2006/relationships/image" Target="../media/image37.emf"/><Relationship Id="rId9" Type="http://schemas.openxmlformats.org/officeDocument/2006/relationships/image" Target="../media/image42.emf"/><Relationship Id="rId14" Type="http://schemas.openxmlformats.org/officeDocument/2006/relationships/image" Target="../media/image47.emf"/><Relationship Id="rId22" Type="http://schemas.openxmlformats.org/officeDocument/2006/relationships/image" Target="../media/image55.emf"/></Relationships>
</file>

<file path=ppt/slides/_rels/slide4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5.xml"/><Relationship Id="rId1" Type="http://schemas.openxmlformats.org/officeDocument/2006/relationships/slideLayout" Target="../slideLayouts/slideLayout27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141.gif"/><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43.jpg"/><Relationship Id="rId4" Type="http://schemas.openxmlformats.org/officeDocument/2006/relationships/image" Target="../media/image14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43.xml"/><Relationship Id="rId1" Type="http://schemas.openxmlformats.org/officeDocument/2006/relationships/slideLayout" Target="../slideLayouts/slideLayout147.xml"/><Relationship Id="rId5" Type="http://schemas.openxmlformats.org/officeDocument/2006/relationships/image" Target="../media/image146.png"/><Relationship Id="rId4" Type="http://schemas.openxmlformats.org/officeDocument/2006/relationships/image" Target="../media/image145.png"/></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150.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0.xml"/></Relationships>
</file>

<file path=ppt/slides/_rels/slide5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6.xml"/><Relationship Id="rId1" Type="http://schemas.openxmlformats.org/officeDocument/2006/relationships/slideLayout" Target="../slideLayouts/slideLayout150.xml"/></Relationships>
</file>

<file path=ppt/slides/_rels/slide5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7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74703" y="4581451"/>
            <a:ext cx="7315200" cy="1830388"/>
          </a:xfrm>
        </p:spPr>
        <p:txBody>
          <a:bodyPr/>
          <a:lstStyle/>
          <a:p>
            <a:endParaRPr lang="en-US" dirty="0" smtClean="0"/>
          </a:p>
        </p:txBody>
      </p:sp>
      <p:sp>
        <p:nvSpPr>
          <p:cNvPr id="3" name="Title 2"/>
          <p:cNvSpPr>
            <a:spLocks noGrp="1"/>
          </p:cNvSpPr>
          <p:nvPr>
            <p:ph type="title"/>
          </p:nvPr>
        </p:nvSpPr>
        <p:spPr>
          <a:xfrm>
            <a:off x="274703" y="2872111"/>
            <a:ext cx="7315200" cy="968254"/>
          </a:xfrm>
        </p:spPr>
        <p:txBody>
          <a:bodyPr/>
          <a:lstStyle/>
          <a:p>
            <a:pPr>
              <a:lnSpc>
                <a:spcPct val="100000"/>
              </a:lnSpc>
            </a:pPr>
            <a:r>
              <a:rPr lang="en-US" sz="5400" i="1" dirty="0" smtClean="0"/>
              <a:t>Lord of the codes</a:t>
            </a:r>
            <a:r>
              <a:rPr lang="en-US" i="1" dirty="0" smtClean="0"/>
              <a:t/>
            </a:r>
            <a:br>
              <a:rPr lang="en-US" i="1" dirty="0" smtClean="0"/>
            </a:br>
            <a:r>
              <a:rPr lang="en-US" sz="3600" i="1" dirty="0" smtClean="0"/>
              <a:t>un IDE para </a:t>
            </a:r>
            <a:r>
              <a:rPr lang="en-US" sz="3600" i="1" dirty="0" err="1" smtClean="0"/>
              <a:t>dominarlos</a:t>
            </a:r>
            <a:r>
              <a:rPr lang="en-US" sz="3600" i="1" dirty="0" smtClean="0"/>
              <a:t> a </a:t>
            </a:r>
            <a:r>
              <a:rPr lang="en-US" sz="3600" i="1" dirty="0" err="1" smtClean="0"/>
              <a:t>todos</a:t>
            </a:r>
            <a:endParaRPr lang="en-US" i="1" dirty="0"/>
          </a:p>
        </p:txBody>
      </p:sp>
      <p:pic>
        <p:nvPicPr>
          <p:cNvPr id="4" name="Picture 3"/>
          <p:cNvPicPr>
            <a:picLocks noChangeAspect="1"/>
          </p:cNvPicPr>
          <p:nvPr/>
        </p:nvPicPr>
        <p:blipFill>
          <a:blip r:embed="rId3"/>
          <a:stretch>
            <a:fillRect/>
          </a:stretch>
        </p:blipFill>
        <p:spPr>
          <a:xfrm>
            <a:off x="11390331" y="5496645"/>
            <a:ext cx="289672" cy="233981"/>
          </a:xfrm>
          <a:prstGeom prst="rect">
            <a:avLst/>
          </a:prstGeom>
        </p:spPr>
      </p:pic>
    </p:spTree>
    <p:extLst>
      <p:ext uri="{BB962C8B-B14F-4D97-AF65-F5344CB8AC3E}">
        <p14:creationId xmlns:p14="http://schemas.microsoft.com/office/powerpoint/2010/main" val="3893886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z="4800" dirty="0" smtClean="0">
                <a:solidFill>
                  <a:schemeClr val="bg1"/>
                </a:solidFill>
              </a:rPr>
              <a:t>New Debugging </a:t>
            </a:r>
            <a:br>
              <a:rPr lang="en-US" sz="4800" dirty="0" smtClean="0">
                <a:solidFill>
                  <a:schemeClr val="bg1"/>
                </a:solidFill>
              </a:rPr>
            </a:br>
            <a:r>
              <a:rPr lang="en-US" sz="4800" dirty="0" smtClean="0">
                <a:solidFill>
                  <a:schemeClr val="bg1"/>
                </a:solidFill>
              </a:rPr>
              <a:t>Experiences</a:t>
            </a:r>
            <a:endParaRPr lang="en-US" sz="4800" dirty="0">
              <a:solidFill>
                <a:schemeClr val="bg1"/>
              </a:solidFill>
            </a:endParaRPr>
          </a:p>
        </p:txBody>
      </p:sp>
      <p:sp>
        <p:nvSpPr>
          <p:cNvPr id="4" name="Rectangle 3"/>
          <p:cNvSpPr/>
          <p:nvPr/>
        </p:nvSpPr>
        <p:spPr>
          <a:xfrm>
            <a:off x="349888" y="1836818"/>
            <a:ext cx="4871770" cy="5093702"/>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What’s New</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err="1"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PerfTips</a:t>
            </a: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quickly and easily see performance bottlenecks as you are debugging your application.</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Intuitive Breakpoint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Settings: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Making it a lot easier to change the behavior of breakpoints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Setting breakpoints on auto-implemented properties: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Visual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Studio 2015 allows you to now set breakpoints in auto-implemented properties and step through the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property</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Lambdas in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debugger </a:t>
            </a: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windows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Lambdas are now supported in debugger windows</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5280" y="680670"/>
            <a:ext cx="6850526" cy="8269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551" y="1893026"/>
            <a:ext cx="6423983" cy="168783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0560" y="3966248"/>
            <a:ext cx="3962209" cy="2594721"/>
          </a:xfrm>
          <a:prstGeom prst="rect">
            <a:avLst/>
          </a:prstGeom>
        </p:spPr>
      </p:pic>
      <p:sp>
        <p:nvSpPr>
          <p:cNvPr id="8" name="Rectangle 7"/>
          <p:cNvSpPr/>
          <p:nvPr/>
        </p:nvSpPr>
        <p:spPr>
          <a:xfrm rot="3053380">
            <a:off x="9000911" y="127717"/>
            <a:ext cx="3551004"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 ¿</a:t>
            </a:r>
            <a:r>
              <a:rPr lang="en-US" sz="5400" b="1" cap="none" spc="0" dirty="0" err="1" smtClean="0">
                <a:ln w="22225">
                  <a:solidFill>
                    <a:schemeClr val="accent2"/>
                  </a:solidFill>
                  <a:prstDash val="solid"/>
                </a:ln>
                <a:solidFill>
                  <a:schemeClr val="accent2">
                    <a:lumMod val="40000"/>
                    <a:lumOff val="60000"/>
                  </a:schemeClr>
                </a:solidFill>
                <a:effectLst/>
              </a:rPr>
              <a:t>cómo</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debuggar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en</a:t>
            </a:r>
            <a:r>
              <a:rPr lang="en-US" sz="5400" b="1" cap="none" spc="0" dirty="0" smtClean="0">
                <a:ln w="22225">
                  <a:solidFill>
                    <a:schemeClr val="accent2"/>
                  </a:solidFill>
                  <a:prstDash val="solid"/>
                </a:ln>
                <a:solidFill>
                  <a:schemeClr val="accent2">
                    <a:lumMod val="40000"/>
                    <a:lumOff val="60000"/>
                  </a:schemeClr>
                </a:solidFill>
                <a:effectLst/>
              </a:rPr>
              <a:t> VS?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369486664"/>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Poll: Debugging</a:t>
            </a:r>
            <a:endParaRPr lang="en-US" dirty="0"/>
          </a:p>
        </p:txBody>
      </p:sp>
      <p:sp>
        <p:nvSpPr>
          <p:cNvPr id="2" name="Text Placeholder 1"/>
          <p:cNvSpPr>
            <a:spLocks noGrp="1"/>
          </p:cNvSpPr>
          <p:nvPr>
            <p:ph type="body" sz="quarter" idx="11"/>
          </p:nvPr>
        </p:nvSpPr>
        <p:spPr>
          <a:xfrm>
            <a:off x="274639" y="1212849"/>
            <a:ext cx="11889564" cy="4124206"/>
          </a:xfrm>
        </p:spPr>
        <p:txBody>
          <a:bodyPr/>
          <a:lstStyle/>
          <a:p>
            <a:endParaRPr lang="en-US" dirty="0" smtClean="0"/>
          </a:p>
          <a:p>
            <a:r>
              <a:rPr lang="en-US" dirty="0" smtClean="0"/>
              <a:t>Watch Window</a:t>
            </a:r>
          </a:p>
          <a:p>
            <a:endParaRPr lang="en-US" dirty="0" smtClean="0"/>
          </a:p>
          <a:p>
            <a:r>
              <a:rPr lang="en-US" dirty="0" smtClean="0"/>
              <a:t>Immediate Window</a:t>
            </a:r>
          </a:p>
          <a:p>
            <a:endParaRPr lang="en-US" dirty="0" smtClean="0"/>
          </a:p>
          <a:p>
            <a:r>
              <a:rPr lang="en-US" dirty="0" smtClean="0"/>
              <a:t>Edit &amp; Continue</a:t>
            </a:r>
          </a:p>
        </p:txBody>
      </p:sp>
      <p:pic>
        <p:nvPicPr>
          <p:cNvPr id="8" name="Picture 7"/>
          <p:cNvPicPr>
            <a:picLocks noChangeAspect="1"/>
          </p:cNvPicPr>
          <p:nvPr/>
        </p:nvPicPr>
        <p:blipFill>
          <a:blip r:embed="rId3"/>
          <a:stretch>
            <a:fillRect/>
          </a:stretch>
        </p:blipFill>
        <p:spPr>
          <a:xfrm>
            <a:off x="4389437" y="1658936"/>
            <a:ext cx="6734175" cy="942975"/>
          </a:xfrm>
          <a:prstGeom prst="rect">
            <a:avLst/>
          </a:prstGeom>
        </p:spPr>
      </p:pic>
      <p:pic>
        <p:nvPicPr>
          <p:cNvPr id="9" name="Picture 8"/>
          <p:cNvPicPr>
            <a:picLocks noChangeAspect="1"/>
          </p:cNvPicPr>
          <p:nvPr/>
        </p:nvPicPr>
        <p:blipFill>
          <a:blip r:embed="rId4"/>
          <a:stretch>
            <a:fillRect/>
          </a:stretch>
        </p:blipFill>
        <p:spPr>
          <a:xfrm>
            <a:off x="4846637" y="3274952"/>
            <a:ext cx="6838950" cy="704850"/>
          </a:xfrm>
          <a:prstGeom prst="rect">
            <a:avLst/>
          </a:prstGeom>
        </p:spPr>
      </p:pic>
      <p:pic>
        <p:nvPicPr>
          <p:cNvPr id="10" name="Picture 9"/>
          <p:cNvPicPr>
            <a:picLocks noChangeAspect="1"/>
          </p:cNvPicPr>
          <p:nvPr/>
        </p:nvPicPr>
        <p:blipFill>
          <a:blip r:embed="rId5"/>
          <a:stretch>
            <a:fillRect/>
          </a:stretch>
        </p:blipFill>
        <p:spPr>
          <a:xfrm>
            <a:off x="4389437" y="4754562"/>
            <a:ext cx="5762625" cy="419100"/>
          </a:xfrm>
          <a:prstGeom prst="rect">
            <a:avLst/>
          </a:prstGeom>
        </p:spPr>
      </p:pic>
      <p:sp>
        <p:nvSpPr>
          <p:cNvPr id="11" name="Rectangle 10"/>
          <p:cNvSpPr/>
          <p:nvPr/>
        </p:nvSpPr>
        <p:spPr bwMode="auto">
          <a:xfrm>
            <a:off x="274639" y="1439862"/>
            <a:ext cx="11582398" cy="1600200"/>
          </a:xfrm>
          <a:prstGeom prst="rect">
            <a:avLst/>
          </a:prstGeom>
          <a:noFill/>
          <a:ln w="76200">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a:xfrm rot="3053380">
            <a:off x="9000911" y="127717"/>
            <a:ext cx="3551004"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 ¿</a:t>
            </a:r>
            <a:r>
              <a:rPr lang="en-US" sz="5400" b="1" cap="none" spc="0" dirty="0" err="1" smtClean="0">
                <a:ln w="22225">
                  <a:solidFill>
                    <a:schemeClr val="accent2"/>
                  </a:solidFill>
                  <a:prstDash val="solid"/>
                </a:ln>
                <a:solidFill>
                  <a:schemeClr val="accent2">
                    <a:lumMod val="40000"/>
                    <a:lumOff val="60000"/>
                  </a:schemeClr>
                </a:solidFill>
                <a:effectLst/>
              </a:rPr>
              <a:t>cómo</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debuggar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en</a:t>
            </a:r>
            <a:r>
              <a:rPr lang="en-US" sz="5400" b="1" cap="none" spc="0" dirty="0" smtClean="0">
                <a:ln w="22225">
                  <a:solidFill>
                    <a:schemeClr val="accent2"/>
                  </a:solidFill>
                  <a:prstDash val="solid"/>
                </a:ln>
                <a:solidFill>
                  <a:schemeClr val="accent2">
                    <a:lumMod val="40000"/>
                    <a:lumOff val="60000"/>
                  </a:schemeClr>
                </a:solidFill>
                <a:effectLst/>
              </a:rPr>
              <a:t> VS?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166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4.27623E-6 4.87971E-6 L 4.27623E-6 0.20154 " pathEditMode="relative" rAng="0" ptsTypes="AA">
                                      <p:cBhvr>
                                        <p:cTn id="11" dur="2000" fill="hold"/>
                                        <p:tgtEl>
                                          <p:spTgt spid="11"/>
                                        </p:tgtEl>
                                        <p:attrNameLst>
                                          <p:attrName>ppt_x</p:attrName>
                                          <p:attrName>ppt_y</p:attrName>
                                        </p:attrNameLst>
                                      </p:cBhvr>
                                      <p:rCtr x="0" y="1007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2" nodeType="clickEffect">
                                  <p:stCondLst>
                                    <p:cond delay="0"/>
                                  </p:stCondLst>
                                  <p:childTnLst>
                                    <p:animMotion origin="layout" path="M 4.27623E-6 0.20154 L 4.27623E-6 0.37993 " pathEditMode="relative" rAng="0" ptsTypes="AA">
                                      <p:cBhvr>
                                        <p:cTn id="15" dur="2000" fill="hold"/>
                                        <p:tgtEl>
                                          <p:spTgt spid="11"/>
                                        </p:tgtEl>
                                        <p:attrNameLst>
                                          <p:attrName>ppt_x</p:attrName>
                                          <p:attrName>ppt_y</p:attrName>
                                        </p:attrNameLst>
                                      </p:cBhvr>
                                      <p:rCtr x="0" y="89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2332037" y="1739654"/>
            <a:ext cx="7375891" cy="4500807"/>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lstStyle/>
          <a:p>
            <a:r>
              <a:rPr lang="en-US" dirty="0" smtClean="0"/>
              <a:t>Edit &amp; Continue: We listened!</a:t>
            </a:r>
            <a:endParaRPr lang="en-US" dirty="0"/>
          </a:p>
        </p:txBody>
      </p:sp>
      <p:sp>
        <p:nvSpPr>
          <p:cNvPr id="2" name="Text Placeholder 1"/>
          <p:cNvSpPr>
            <a:spLocks noGrp="1"/>
          </p:cNvSpPr>
          <p:nvPr>
            <p:ph type="body" sz="quarter" idx="11"/>
          </p:nvPr>
        </p:nvSpPr>
        <p:spPr/>
        <p:txBody>
          <a:bodyPr/>
          <a:lstStyle/>
          <a:p>
            <a:endParaRPr lang="en-US" dirty="0"/>
          </a:p>
        </p:txBody>
      </p:sp>
      <p:pic>
        <p:nvPicPr>
          <p:cNvPr id="4" name="Picture 3"/>
          <p:cNvPicPr>
            <a:picLocks noChangeAspect="1"/>
          </p:cNvPicPr>
          <p:nvPr/>
        </p:nvPicPr>
        <p:blipFill>
          <a:blip r:embed="rId3"/>
          <a:stretch>
            <a:fillRect/>
          </a:stretch>
        </p:blipFill>
        <p:spPr>
          <a:xfrm>
            <a:off x="2332037" y="1739655"/>
            <a:ext cx="7134225" cy="1800225"/>
          </a:xfrm>
          <a:prstGeom prst="rect">
            <a:avLst/>
          </a:prstGeom>
        </p:spPr>
      </p:pic>
      <p:pic>
        <p:nvPicPr>
          <p:cNvPr id="5" name="Picture 4"/>
          <p:cNvPicPr>
            <a:picLocks noChangeAspect="1"/>
          </p:cNvPicPr>
          <p:nvPr/>
        </p:nvPicPr>
        <p:blipFill>
          <a:blip r:embed="rId4"/>
          <a:stretch>
            <a:fillRect/>
          </a:stretch>
        </p:blipFill>
        <p:spPr>
          <a:xfrm>
            <a:off x="2484437" y="2725958"/>
            <a:ext cx="6553200" cy="1152525"/>
          </a:xfrm>
          <a:prstGeom prst="rect">
            <a:avLst/>
          </a:prstGeom>
        </p:spPr>
      </p:pic>
      <p:pic>
        <p:nvPicPr>
          <p:cNvPr id="6" name="Picture 5"/>
          <p:cNvPicPr>
            <a:picLocks noChangeAspect="1"/>
          </p:cNvPicPr>
          <p:nvPr/>
        </p:nvPicPr>
        <p:blipFill>
          <a:blip r:embed="rId5"/>
          <a:stretch>
            <a:fillRect/>
          </a:stretch>
        </p:blipFill>
        <p:spPr>
          <a:xfrm>
            <a:off x="3440478" y="3878262"/>
            <a:ext cx="6048375" cy="904875"/>
          </a:xfrm>
          <a:prstGeom prst="rect">
            <a:avLst/>
          </a:prstGeom>
        </p:spPr>
      </p:pic>
      <p:pic>
        <p:nvPicPr>
          <p:cNvPr id="7" name="Picture 6"/>
          <p:cNvPicPr>
            <a:picLocks noChangeAspect="1"/>
          </p:cNvPicPr>
          <p:nvPr/>
        </p:nvPicPr>
        <p:blipFill>
          <a:blip r:embed="rId6"/>
          <a:stretch>
            <a:fillRect/>
          </a:stretch>
        </p:blipFill>
        <p:spPr>
          <a:xfrm>
            <a:off x="3398837" y="4506912"/>
            <a:ext cx="6267450" cy="514350"/>
          </a:xfrm>
          <a:prstGeom prst="rect">
            <a:avLst/>
          </a:prstGeom>
        </p:spPr>
      </p:pic>
      <p:pic>
        <p:nvPicPr>
          <p:cNvPr id="8" name="Picture 7"/>
          <p:cNvPicPr>
            <a:picLocks noChangeAspect="1"/>
          </p:cNvPicPr>
          <p:nvPr/>
        </p:nvPicPr>
        <p:blipFill>
          <a:blip r:embed="rId7"/>
          <a:stretch>
            <a:fillRect/>
          </a:stretch>
        </p:blipFill>
        <p:spPr>
          <a:xfrm>
            <a:off x="3446462" y="5154612"/>
            <a:ext cx="5438775" cy="323850"/>
          </a:xfrm>
          <a:prstGeom prst="rect">
            <a:avLst/>
          </a:prstGeom>
        </p:spPr>
      </p:pic>
      <p:pic>
        <p:nvPicPr>
          <p:cNvPr id="9" name="Picture 8"/>
          <p:cNvPicPr>
            <a:picLocks noChangeAspect="1"/>
          </p:cNvPicPr>
          <p:nvPr/>
        </p:nvPicPr>
        <p:blipFill>
          <a:blip r:embed="rId8"/>
          <a:stretch>
            <a:fillRect/>
          </a:stretch>
        </p:blipFill>
        <p:spPr>
          <a:xfrm>
            <a:off x="3440478" y="5611812"/>
            <a:ext cx="5486400" cy="400050"/>
          </a:xfrm>
          <a:prstGeom prst="rect">
            <a:avLst/>
          </a:prstGeom>
        </p:spPr>
      </p:pic>
      <p:sp>
        <p:nvSpPr>
          <p:cNvPr id="11" name="Rounded Rectangle 10"/>
          <p:cNvSpPr/>
          <p:nvPr/>
        </p:nvSpPr>
        <p:spPr bwMode="auto">
          <a:xfrm>
            <a:off x="8926878" y="2811462"/>
            <a:ext cx="561975" cy="990600"/>
          </a:xfrm>
          <a:prstGeom prst="round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p:cNvSpPr/>
          <p:nvPr/>
        </p:nvSpPr>
        <p:spPr>
          <a:xfrm rot="3180870">
            <a:off x="9651942" y="824057"/>
            <a:ext cx="2252540" cy="923330"/>
          </a:xfrm>
          <a:prstGeom prst="rect">
            <a:avLst/>
          </a:prstGeom>
        </p:spPr>
        <p:txBody>
          <a:bodyPr wrap="none">
            <a:spAutoFit/>
          </a:bodyPr>
          <a:lstStyle/>
          <a:p>
            <a:r>
              <a:rPr lang="en-US" sz="5400" b="1" dirty="0">
                <a:ln w="22225">
                  <a:solidFill>
                    <a:schemeClr val="accent2"/>
                  </a:solidFill>
                  <a:prstDash val="solid"/>
                </a:ln>
                <a:solidFill>
                  <a:schemeClr val="accent2">
                    <a:lumMod val="40000"/>
                    <a:lumOff val="60000"/>
                  </a:schemeClr>
                </a:solidFill>
              </a:rPr>
              <a:t>DEMO</a:t>
            </a:r>
            <a:endParaRPr lang="es-ES" sz="2800" dirty="0"/>
          </a:p>
        </p:txBody>
      </p:sp>
      <p:sp>
        <p:nvSpPr>
          <p:cNvPr id="13" name="Rectangle 12"/>
          <p:cNvSpPr/>
          <p:nvPr/>
        </p:nvSpPr>
        <p:spPr>
          <a:xfrm>
            <a:off x="6084413" y="4023875"/>
            <a:ext cx="6246903" cy="2585323"/>
          </a:xfrm>
          <a:prstGeom prst="rect">
            <a:avLst/>
          </a:prstGeom>
        </p:spPr>
        <p:txBody>
          <a:bodyPr wrap="none">
            <a:spAutoFit/>
          </a:bodyPr>
          <a:lstStyle/>
          <a:p>
            <a:r>
              <a:rPr lang="en-US" sz="5400" b="1" dirty="0" err="1" smtClean="0">
                <a:ln w="22225">
                  <a:solidFill>
                    <a:schemeClr val="accent2"/>
                  </a:solidFill>
                  <a:prstDash val="solid"/>
                </a:ln>
                <a:solidFill>
                  <a:schemeClr val="accent2">
                    <a:lumMod val="40000"/>
                    <a:lumOff val="60000"/>
                  </a:schemeClr>
                </a:solidFill>
              </a:rPr>
              <a:t>Características</a:t>
            </a:r>
            <a:endParaRPr lang="en-US" sz="5400" b="1" dirty="0" smtClean="0">
              <a:ln w="22225">
                <a:solidFill>
                  <a:schemeClr val="accent2"/>
                </a:solidFill>
                <a:prstDash val="solid"/>
              </a:ln>
              <a:solidFill>
                <a:schemeClr val="accent2">
                  <a:lumMod val="40000"/>
                  <a:lumOff val="60000"/>
                </a:schemeClr>
              </a:solidFill>
            </a:endParaRPr>
          </a:p>
          <a:p>
            <a:r>
              <a:rPr lang="en-US" sz="5400" b="1" dirty="0" smtClean="0">
                <a:ln w="22225">
                  <a:solidFill>
                    <a:schemeClr val="accent2"/>
                  </a:solidFill>
                  <a:prstDash val="solid"/>
                </a:ln>
                <a:solidFill>
                  <a:schemeClr val="accent2">
                    <a:lumMod val="40000"/>
                    <a:lumOff val="60000"/>
                  </a:schemeClr>
                </a:solidFill>
              </a:rPr>
              <a:t>Que se </a:t>
            </a:r>
            <a:r>
              <a:rPr lang="en-US" sz="5400" b="1" dirty="0" err="1" smtClean="0">
                <a:ln w="22225">
                  <a:solidFill>
                    <a:schemeClr val="accent2"/>
                  </a:solidFill>
                  <a:prstDash val="solid"/>
                </a:ln>
                <a:solidFill>
                  <a:schemeClr val="accent2">
                    <a:lumMod val="40000"/>
                    <a:lumOff val="60000"/>
                  </a:schemeClr>
                </a:solidFill>
              </a:rPr>
              <a:t>han</a:t>
            </a:r>
            <a:r>
              <a:rPr lang="en-US" sz="5400" b="1" dirty="0" smtClean="0">
                <a:ln w="22225">
                  <a:solidFill>
                    <a:schemeClr val="accent2"/>
                  </a:solidFill>
                  <a:prstDash val="solid"/>
                </a:ln>
                <a:solidFill>
                  <a:schemeClr val="accent2">
                    <a:lumMod val="40000"/>
                    <a:lumOff val="60000"/>
                  </a:schemeClr>
                </a:solidFill>
              </a:rPr>
              <a:t> </a:t>
            </a:r>
            <a:r>
              <a:rPr lang="en-US" sz="5400" b="1" dirty="0" err="1" smtClean="0">
                <a:ln w="22225">
                  <a:solidFill>
                    <a:schemeClr val="accent2"/>
                  </a:solidFill>
                  <a:prstDash val="solid"/>
                </a:ln>
                <a:solidFill>
                  <a:schemeClr val="accent2">
                    <a:lumMod val="40000"/>
                    <a:lumOff val="60000"/>
                  </a:schemeClr>
                </a:solidFill>
              </a:rPr>
              <a:t>votado</a:t>
            </a:r>
            <a:endParaRPr lang="en-US" sz="5400" b="1" dirty="0" smtClean="0">
              <a:ln w="22225">
                <a:solidFill>
                  <a:schemeClr val="accent2"/>
                </a:solidFill>
                <a:prstDash val="solid"/>
              </a:ln>
              <a:solidFill>
                <a:schemeClr val="accent2">
                  <a:lumMod val="40000"/>
                  <a:lumOff val="60000"/>
                </a:schemeClr>
              </a:solidFill>
            </a:endParaRPr>
          </a:p>
          <a:p>
            <a:r>
              <a:rPr lang="en-US" sz="5400" b="1" dirty="0" smtClean="0">
                <a:ln w="22225">
                  <a:solidFill>
                    <a:schemeClr val="accent2"/>
                  </a:solidFill>
                  <a:prstDash val="solid"/>
                </a:ln>
                <a:solidFill>
                  <a:schemeClr val="accent2">
                    <a:lumMod val="40000"/>
                    <a:lumOff val="60000"/>
                  </a:schemeClr>
                </a:solidFill>
              </a:rPr>
              <a:t>Y se </a:t>
            </a:r>
            <a:r>
              <a:rPr lang="en-US" sz="5400" b="1" dirty="0" err="1" smtClean="0">
                <a:ln w="22225">
                  <a:solidFill>
                    <a:schemeClr val="accent2"/>
                  </a:solidFill>
                  <a:prstDash val="solid"/>
                </a:ln>
                <a:solidFill>
                  <a:schemeClr val="accent2">
                    <a:lumMod val="40000"/>
                    <a:lumOff val="60000"/>
                  </a:schemeClr>
                </a:solidFill>
              </a:rPr>
              <a:t>han</a:t>
            </a:r>
            <a:r>
              <a:rPr lang="en-US" sz="5400" b="1" dirty="0" smtClean="0">
                <a:ln w="22225">
                  <a:solidFill>
                    <a:schemeClr val="accent2"/>
                  </a:solidFill>
                  <a:prstDash val="solid"/>
                </a:ln>
                <a:solidFill>
                  <a:schemeClr val="accent2">
                    <a:lumMod val="40000"/>
                    <a:lumOff val="60000"/>
                  </a:schemeClr>
                </a:solidFill>
              </a:rPr>
              <a:t> </a:t>
            </a:r>
            <a:r>
              <a:rPr lang="en-US" sz="5400" b="1" dirty="0" err="1" smtClean="0">
                <a:ln w="22225">
                  <a:solidFill>
                    <a:schemeClr val="accent2"/>
                  </a:solidFill>
                  <a:prstDash val="solid"/>
                </a:ln>
                <a:solidFill>
                  <a:schemeClr val="accent2">
                    <a:lumMod val="40000"/>
                    <a:lumOff val="60000"/>
                  </a:schemeClr>
                </a:solidFill>
              </a:rPr>
              <a:t>añadido</a:t>
            </a:r>
            <a:endParaRPr lang="es-ES" sz="2800" dirty="0"/>
          </a:p>
        </p:txBody>
      </p:sp>
    </p:spTree>
    <p:extLst>
      <p:ext uri="{BB962C8B-B14F-4D97-AF65-F5344CB8AC3E}">
        <p14:creationId xmlns:p14="http://schemas.microsoft.com/office/powerpoint/2010/main" val="338354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168008" y="1890714"/>
            <a:ext cx="4483552" cy="4566883"/>
            <a:chOff x="4168008" y="1890714"/>
            <a:chExt cx="4483552" cy="4566883"/>
          </a:xfrm>
        </p:grpSpPr>
        <p:sp>
          <p:nvSpPr>
            <p:cNvPr id="224" name="Text Placeholder 5"/>
            <p:cNvSpPr txBox="1">
              <a:spLocks/>
            </p:cNvSpPr>
            <p:nvPr/>
          </p:nvSpPr>
          <p:spPr>
            <a:xfrm>
              <a:off x="4173792" y="1890714"/>
              <a:ext cx="4088894" cy="4565870"/>
            </a:xfrm>
            <a:prstGeom prst="rect">
              <a:avLst/>
            </a:prstGeom>
            <a:solidFill>
              <a:schemeClr val="bg1"/>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5" name="TextBox 14"/>
            <p:cNvSpPr txBox="1"/>
            <p:nvPr/>
          </p:nvSpPr>
          <p:spPr>
            <a:xfrm>
              <a:off x="4168008" y="5628871"/>
              <a:ext cx="4483552" cy="828726"/>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Desarrollo</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e integración</a:t>
              </a:r>
              <a:endParaRPr kumimoji="0" lang="es-ES" sz="2720" b="0" i="0" u="none" strike="noStrike" kern="1200" cap="none" spc="0" normalizeH="0" baseline="0" noProof="0" dirty="0">
                <a:ln>
                  <a:noFill/>
                </a:ln>
                <a:solidFill>
                  <a:srgbClr val="FFFFFF"/>
                </a:solidFill>
                <a:effectLst/>
                <a:uLnTx/>
                <a:uFillTx/>
                <a:latin typeface="Segoe UI Light"/>
                <a:ea typeface="+mn-ea"/>
                <a:cs typeface="+mn-cs"/>
              </a:endParaRPr>
            </a:p>
          </p:txBody>
        </p:sp>
        <p:grpSp>
          <p:nvGrpSpPr>
            <p:cNvPr id="2" name="Group 1"/>
            <p:cNvGrpSpPr/>
            <p:nvPr/>
          </p:nvGrpSpPr>
          <p:grpSpPr>
            <a:xfrm>
              <a:off x="4686253" y="2495184"/>
              <a:ext cx="3255476" cy="2696347"/>
              <a:chOff x="8782066" y="2646607"/>
              <a:chExt cx="3255476" cy="2696347"/>
            </a:xfrm>
          </p:grpSpPr>
          <p:sp>
            <p:nvSpPr>
              <p:cNvPr id="237" name="AutoShape 99"/>
              <p:cNvSpPr>
                <a:spLocks noChangeAspect="1" noChangeArrowheads="1" noTextEdit="1"/>
              </p:cNvSpPr>
              <p:nvPr/>
            </p:nvSpPr>
            <p:spPr bwMode="auto">
              <a:xfrm>
                <a:off x="8782066" y="2646607"/>
                <a:ext cx="3255476" cy="269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38" name="Freeform 101"/>
              <p:cNvSpPr>
                <a:spLocks/>
              </p:cNvSpPr>
              <p:nvPr/>
            </p:nvSpPr>
            <p:spPr bwMode="auto">
              <a:xfrm>
                <a:off x="9000105" y="4162088"/>
                <a:ext cx="766375" cy="831140"/>
              </a:xfrm>
              <a:custGeom>
                <a:avLst/>
                <a:gdLst>
                  <a:gd name="T0" fmla="*/ 175 w 710"/>
                  <a:gd name="T1" fmla="*/ 770 h 770"/>
                  <a:gd name="T2" fmla="*/ 710 w 710"/>
                  <a:gd name="T3" fmla="*/ 770 h 770"/>
                  <a:gd name="T4" fmla="*/ 710 w 710"/>
                  <a:gd name="T5" fmla="*/ 155 h 770"/>
                  <a:gd name="T6" fmla="*/ 710 w 710"/>
                  <a:gd name="T7" fmla="*/ 155 h 770"/>
                  <a:gd name="T8" fmla="*/ 709 w 710"/>
                  <a:gd name="T9" fmla="*/ 139 h 770"/>
                  <a:gd name="T10" fmla="*/ 707 w 710"/>
                  <a:gd name="T11" fmla="*/ 124 h 770"/>
                  <a:gd name="T12" fmla="*/ 703 w 710"/>
                  <a:gd name="T13" fmla="*/ 109 h 770"/>
                  <a:gd name="T14" fmla="*/ 698 w 710"/>
                  <a:gd name="T15" fmla="*/ 94 h 770"/>
                  <a:gd name="T16" fmla="*/ 692 w 710"/>
                  <a:gd name="T17" fmla="*/ 81 h 770"/>
                  <a:gd name="T18" fmla="*/ 684 w 710"/>
                  <a:gd name="T19" fmla="*/ 69 h 770"/>
                  <a:gd name="T20" fmla="*/ 675 w 710"/>
                  <a:gd name="T21" fmla="*/ 57 h 770"/>
                  <a:gd name="T22" fmla="*/ 665 w 710"/>
                  <a:gd name="T23" fmla="*/ 46 h 770"/>
                  <a:gd name="T24" fmla="*/ 654 w 710"/>
                  <a:gd name="T25" fmla="*/ 36 h 770"/>
                  <a:gd name="T26" fmla="*/ 642 w 710"/>
                  <a:gd name="T27" fmla="*/ 27 h 770"/>
                  <a:gd name="T28" fmla="*/ 630 w 710"/>
                  <a:gd name="T29" fmla="*/ 19 h 770"/>
                  <a:gd name="T30" fmla="*/ 615 w 710"/>
                  <a:gd name="T31" fmla="*/ 13 h 770"/>
                  <a:gd name="T32" fmla="*/ 602 w 710"/>
                  <a:gd name="T33" fmla="*/ 8 h 770"/>
                  <a:gd name="T34" fmla="*/ 587 w 710"/>
                  <a:gd name="T35" fmla="*/ 3 h 770"/>
                  <a:gd name="T36" fmla="*/ 571 w 710"/>
                  <a:gd name="T37" fmla="*/ 0 h 770"/>
                  <a:gd name="T38" fmla="*/ 555 w 710"/>
                  <a:gd name="T39" fmla="*/ 0 h 770"/>
                  <a:gd name="T40" fmla="*/ 154 w 710"/>
                  <a:gd name="T41" fmla="*/ 0 h 770"/>
                  <a:gd name="T42" fmla="*/ 154 w 710"/>
                  <a:gd name="T43" fmla="*/ 0 h 770"/>
                  <a:gd name="T44" fmla="*/ 138 w 710"/>
                  <a:gd name="T45" fmla="*/ 0 h 770"/>
                  <a:gd name="T46" fmla="*/ 124 w 710"/>
                  <a:gd name="T47" fmla="*/ 3 h 770"/>
                  <a:gd name="T48" fmla="*/ 108 w 710"/>
                  <a:gd name="T49" fmla="*/ 6 h 770"/>
                  <a:gd name="T50" fmla="*/ 94 w 710"/>
                  <a:gd name="T51" fmla="*/ 13 h 770"/>
                  <a:gd name="T52" fmla="*/ 81 w 710"/>
                  <a:gd name="T53" fmla="*/ 19 h 770"/>
                  <a:gd name="T54" fmla="*/ 69 w 710"/>
                  <a:gd name="T55" fmla="*/ 26 h 770"/>
                  <a:gd name="T56" fmla="*/ 56 w 710"/>
                  <a:gd name="T57" fmla="*/ 35 h 770"/>
                  <a:gd name="T58" fmla="*/ 45 w 710"/>
                  <a:gd name="T59" fmla="*/ 46 h 770"/>
                  <a:gd name="T60" fmla="*/ 36 w 710"/>
                  <a:gd name="T61" fmla="*/ 55 h 770"/>
                  <a:gd name="T62" fmla="*/ 27 w 710"/>
                  <a:gd name="T63" fmla="*/ 67 h 770"/>
                  <a:gd name="T64" fmla="*/ 19 w 710"/>
                  <a:gd name="T65" fmla="*/ 80 h 770"/>
                  <a:gd name="T66" fmla="*/ 13 w 710"/>
                  <a:gd name="T67" fmla="*/ 93 h 770"/>
                  <a:gd name="T68" fmla="*/ 8 w 710"/>
                  <a:gd name="T69" fmla="*/ 108 h 770"/>
                  <a:gd name="T70" fmla="*/ 4 w 710"/>
                  <a:gd name="T71" fmla="*/ 122 h 770"/>
                  <a:gd name="T72" fmla="*/ 2 w 710"/>
                  <a:gd name="T73" fmla="*/ 137 h 770"/>
                  <a:gd name="T74" fmla="*/ 0 w 710"/>
                  <a:gd name="T75" fmla="*/ 153 h 770"/>
                  <a:gd name="T76" fmla="*/ 0 w 710"/>
                  <a:gd name="T77" fmla="*/ 597 h 770"/>
                  <a:gd name="T78" fmla="*/ 0 w 710"/>
                  <a:gd name="T79" fmla="*/ 597 h 770"/>
                  <a:gd name="T80" fmla="*/ 2 w 710"/>
                  <a:gd name="T81" fmla="*/ 614 h 770"/>
                  <a:gd name="T82" fmla="*/ 4 w 710"/>
                  <a:gd name="T83" fmla="*/ 632 h 770"/>
                  <a:gd name="T84" fmla="*/ 9 w 710"/>
                  <a:gd name="T85" fmla="*/ 648 h 770"/>
                  <a:gd name="T86" fmla="*/ 15 w 710"/>
                  <a:gd name="T87" fmla="*/ 664 h 770"/>
                  <a:gd name="T88" fmla="*/ 22 w 710"/>
                  <a:gd name="T89" fmla="*/ 680 h 770"/>
                  <a:gd name="T90" fmla="*/ 31 w 710"/>
                  <a:gd name="T91" fmla="*/ 694 h 770"/>
                  <a:gd name="T92" fmla="*/ 41 w 710"/>
                  <a:gd name="T93" fmla="*/ 707 h 770"/>
                  <a:gd name="T94" fmla="*/ 52 w 710"/>
                  <a:gd name="T95" fmla="*/ 720 h 770"/>
                  <a:gd name="T96" fmla="*/ 64 w 710"/>
                  <a:gd name="T97" fmla="*/ 731 h 770"/>
                  <a:gd name="T98" fmla="*/ 77 w 710"/>
                  <a:gd name="T99" fmla="*/ 741 h 770"/>
                  <a:gd name="T100" fmla="*/ 92 w 710"/>
                  <a:gd name="T101" fmla="*/ 750 h 770"/>
                  <a:gd name="T102" fmla="*/ 106 w 710"/>
                  <a:gd name="T103" fmla="*/ 757 h 770"/>
                  <a:gd name="T104" fmla="*/ 124 w 710"/>
                  <a:gd name="T105" fmla="*/ 763 h 770"/>
                  <a:gd name="T106" fmla="*/ 139 w 710"/>
                  <a:gd name="T107" fmla="*/ 767 h 770"/>
                  <a:gd name="T108" fmla="*/ 156 w 710"/>
                  <a:gd name="T109" fmla="*/ 770 h 770"/>
                  <a:gd name="T110" fmla="*/ 175 w 710"/>
                  <a:gd name="T111" fmla="*/ 770 h 770"/>
                  <a:gd name="T112" fmla="*/ 175 w 710"/>
                  <a:gd name="T113"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770">
                    <a:moveTo>
                      <a:pt x="175" y="770"/>
                    </a:moveTo>
                    <a:lnTo>
                      <a:pt x="710" y="770"/>
                    </a:lnTo>
                    <a:lnTo>
                      <a:pt x="710" y="155"/>
                    </a:lnTo>
                    <a:lnTo>
                      <a:pt x="710" y="155"/>
                    </a:lnTo>
                    <a:lnTo>
                      <a:pt x="709" y="139"/>
                    </a:lnTo>
                    <a:lnTo>
                      <a:pt x="707" y="124"/>
                    </a:lnTo>
                    <a:lnTo>
                      <a:pt x="703" y="109"/>
                    </a:lnTo>
                    <a:lnTo>
                      <a:pt x="698" y="94"/>
                    </a:lnTo>
                    <a:lnTo>
                      <a:pt x="692" y="81"/>
                    </a:lnTo>
                    <a:lnTo>
                      <a:pt x="684" y="69"/>
                    </a:lnTo>
                    <a:lnTo>
                      <a:pt x="675" y="57"/>
                    </a:lnTo>
                    <a:lnTo>
                      <a:pt x="665" y="46"/>
                    </a:lnTo>
                    <a:lnTo>
                      <a:pt x="654" y="36"/>
                    </a:lnTo>
                    <a:lnTo>
                      <a:pt x="642" y="27"/>
                    </a:lnTo>
                    <a:lnTo>
                      <a:pt x="630" y="19"/>
                    </a:lnTo>
                    <a:lnTo>
                      <a:pt x="615" y="13"/>
                    </a:lnTo>
                    <a:lnTo>
                      <a:pt x="602" y="8"/>
                    </a:lnTo>
                    <a:lnTo>
                      <a:pt x="587" y="3"/>
                    </a:lnTo>
                    <a:lnTo>
                      <a:pt x="571" y="0"/>
                    </a:lnTo>
                    <a:lnTo>
                      <a:pt x="555" y="0"/>
                    </a:lnTo>
                    <a:lnTo>
                      <a:pt x="154" y="0"/>
                    </a:lnTo>
                    <a:lnTo>
                      <a:pt x="154" y="0"/>
                    </a:lnTo>
                    <a:lnTo>
                      <a:pt x="138" y="0"/>
                    </a:lnTo>
                    <a:lnTo>
                      <a:pt x="124" y="3"/>
                    </a:lnTo>
                    <a:lnTo>
                      <a:pt x="108" y="6"/>
                    </a:lnTo>
                    <a:lnTo>
                      <a:pt x="94" y="13"/>
                    </a:lnTo>
                    <a:lnTo>
                      <a:pt x="81" y="19"/>
                    </a:lnTo>
                    <a:lnTo>
                      <a:pt x="69" y="26"/>
                    </a:lnTo>
                    <a:lnTo>
                      <a:pt x="56" y="35"/>
                    </a:lnTo>
                    <a:lnTo>
                      <a:pt x="45" y="46"/>
                    </a:lnTo>
                    <a:lnTo>
                      <a:pt x="36" y="55"/>
                    </a:lnTo>
                    <a:lnTo>
                      <a:pt x="27" y="67"/>
                    </a:lnTo>
                    <a:lnTo>
                      <a:pt x="19" y="80"/>
                    </a:lnTo>
                    <a:lnTo>
                      <a:pt x="13" y="93"/>
                    </a:lnTo>
                    <a:lnTo>
                      <a:pt x="8" y="108"/>
                    </a:lnTo>
                    <a:lnTo>
                      <a:pt x="4" y="122"/>
                    </a:lnTo>
                    <a:lnTo>
                      <a:pt x="2" y="137"/>
                    </a:lnTo>
                    <a:lnTo>
                      <a:pt x="0" y="153"/>
                    </a:lnTo>
                    <a:lnTo>
                      <a:pt x="0" y="597"/>
                    </a:lnTo>
                    <a:lnTo>
                      <a:pt x="0" y="597"/>
                    </a:lnTo>
                    <a:lnTo>
                      <a:pt x="2" y="614"/>
                    </a:lnTo>
                    <a:lnTo>
                      <a:pt x="4" y="632"/>
                    </a:lnTo>
                    <a:lnTo>
                      <a:pt x="9" y="648"/>
                    </a:lnTo>
                    <a:lnTo>
                      <a:pt x="15" y="664"/>
                    </a:lnTo>
                    <a:lnTo>
                      <a:pt x="22" y="680"/>
                    </a:lnTo>
                    <a:lnTo>
                      <a:pt x="31" y="694"/>
                    </a:lnTo>
                    <a:lnTo>
                      <a:pt x="41" y="707"/>
                    </a:lnTo>
                    <a:lnTo>
                      <a:pt x="52" y="720"/>
                    </a:lnTo>
                    <a:lnTo>
                      <a:pt x="64" y="731"/>
                    </a:lnTo>
                    <a:lnTo>
                      <a:pt x="77" y="741"/>
                    </a:lnTo>
                    <a:lnTo>
                      <a:pt x="92" y="750"/>
                    </a:lnTo>
                    <a:lnTo>
                      <a:pt x="106" y="757"/>
                    </a:lnTo>
                    <a:lnTo>
                      <a:pt x="124" y="763"/>
                    </a:lnTo>
                    <a:lnTo>
                      <a:pt x="139" y="767"/>
                    </a:lnTo>
                    <a:lnTo>
                      <a:pt x="156" y="770"/>
                    </a:lnTo>
                    <a:lnTo>
                      <a:pt x="175" y="770"/>
                    </a:lnTo>
                    <a:lnTo>
                      <a:pt x="175" y="770"/>
                    </a:lnTo>
                    <a:close/>
                  </a:path>
                </a:pathLst>
              </a:custGeom>
              <a:solidFill>
                <a:srgbClr val="4526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39" name="Freeform 102"/>
              <p:cNvSpPr>
                <a:spLocks/>
              </p:cNvSpPr>
              <p:nvPr/>
            </p:nvSpPr>
            <p:spPr bwMode="auto">
              <a:xfrm>
                <a:off x="9043281" y="4162088"/>
                <a:ext cx="766375" cy="831140"/>
              </a:xfrm>
              <a:custGeom>
                <a:avLst/>
                <a:gdLst>
                  <a:gd name="T0" fmla="*/ 174 w 710"/>
                  <a:gd name="T1" fmla="*/ 770 h 770"/>
                  <a:gd name="T2" fmla="*/ 710 w 710"/>
                  <a:gd name="T3" fmla="*/ 770 h 770"/>
                  <a:gd name="T4" fmla="*/ 710 w 710"/>
                  <a:gd name="T5" fmla="*/ 155 h 770"/>
                  <a:gd name="T6" fmla="*/ 710 w 710"/>
                  <a:gd name="T7" fmla="*/ 155 h 770"/>
                  <a:gd name="T8" fmla="*/ 709 w 710"/>
                  <a:gd name="T9" fmla="*/ 139 h 770"/>
                  <a:gd name="T10" fmla="*/ 706 w 710"/>
                  <a:gd name="T11" fmla="*/ 124 h 770"/>
                  <a:gd name="T12" fmla="*/ 703 w 710"/>
                  <a:gd name="T13" fmla="*/ 109 h 770"/>
                  <a:gd name="T14" fmla="*/ 698 w 710"/>
                  <a:gd name="T15" fmla="*/ 94 h 770"/>
                  <a:gd name="T16" fmla="*/ 690 w 710"/>
                  <a:gd name="T17" fmla="*/ 81 h 770"/>
                  <a:gd name="T18" fmla="*/ 683 w 710"/>
                  <a:gd name="T19" fmla="*/ 69 h 770"/>
                  <a:gd name="T20" fmla="*/ 674 w 710"/>
                  <a:gd name="T21" fmla="*/ 57 h 770"/>
                  <a:gd name="T22" fmla="*/ 665 w 710"/>
                  <a:gd name="T23" fmla="*/ 46 h 770"/>
                  <a:gd name="T24" fmla="*/ 654 w 710"/>
                  <a:gd name="T25" fmla="*/ 36 h 770"/>
                  <a:gd name="T26" fmla="*/ 642 w 710"/>
                  <a:gd name="T27" fmla="*/ 27 h 770"/>
                  <a:gd name="T28" fmla="*/ 628 w 710"/>
                  <a:gd name="T29" fmla="*/ 19 h 770"/>
                  <a:gd name="T30" fmla="*/ 615 w 710"/>
                  <a:gd name="T31" fmla="*/ 13 h 770"/>
                  <a:gd name="T32" fmla="*/ 601 w 710"/>
                  <a:gd name="T33" fmla="*/ 8 h 770"/>
                  <a:gd name="T34" fmla="*/ 585 w 710"/>
                  <a:gd name="T35" fmla="*/ 3 h 770"/>
                  <a:gd name="T36" fmla="*/ 571 w 710"/>
                  <a:gd name="T37" fmla="*/ 0 h 770"/>
                  <a:gd name="T38" fmla="*/ 555 w 710"/>
                  <a:gd name="T39" fmla="*/ 0 h 770"/>
                  <a:gd name="T40" fmla="*/ 154 w 710"/>
                  <a:gd name="T41" fmla="*/ 0 h 770"/>
                  <a:gd name="T42" fmla="*/ 154 w 710"/>
                  <a:gd name="T43" fmla="*/ 0 h 770"/>
                  <a:gd name="T44" fmla="*/ 138 w 710"/>
                  <a:gd name="T45" fmla="*/ 0 h 770"/>
                  <a:gd name="T46" fmla="*/ 122 w 710"/>
                  <a:gd name="T47" fmla="*/ 3 h 770"/>
                  <a:gd name="T48" fmla="*/ 107 w 710"/>
                  <a:gd name="T49" fmla="*/ 6 h 770"/>
                  <a:gd name="T50" fmla="*/ 94 w 710"/>
                  <a:gd name="T51" fmla="*/ 13 h 770"/>
                  <a:gd name="T52" fmla="*/ 80 w 710"/>
                  <a:gd name="T53" fmla="*/ 19 h 770"/>
                  <a:gd name="T54" fmla="*/ 67 w 710"/>
                  <a:gd name="T55" fmla="*/ 26 h 770"/>
                  <a:gd name="T56" fmla="*/ 56 w 710"/>
                  <a:gd name="T57" fmla="*/ 35 h 770"/>
                  <a:gd name="T58" fmla="*/ 45 w 710"/>
                  <a:gd name="T59" fmla="*/ 46 h 770"/>
                  <a:gd name="T60" fmla="*/ 35 w 710"/>
                  <a:gd name="T61" fmla="*/ 55 h 770"/>
                  <a:gd name="T62" fmla="*/ 27 w 710"/>
                  <a:gd name="T63" fmla="*/ 67 h 770"/>
                  <a:gd name="T64" fmla="*/ 18 w 710"/>
                  <a:gd name="T65" fmla="*/ 80 h 770"/>
                  <a:gd name="T66" fmla="*/ 12 w 710"/>
                  <a:gd name="T67" fmla="*/ 93 h 770"/>
                  <a:gd name="T68" fmla="*/ 7 w 710"/>
                  <a:gd name="T69" fmla="*/ 108 h 770"/>
                  <a:gd name="T70" fmla="*/ 3 w 710"/>
                  <a:gd name="T71" fmla="*/ 122 h 770"/>
                  <a:gd name="T72" fmla="*/ 1 w 710"/>
                  <a:gd name="T73" fmla="*/ 137 h 770"/>
                  <a:gd name="T74" fmla="*/ 0 w 710"/>
                  <a:gd name="T75" fmla="*/ 153 h 770"/>
                  <a:gd name="T76" fmla="*/ 0 w 710"/>
                  <a:gd name="T77" fmla="*/ 597 h 770"/>
                  <a:gd name="T78" fmla="*/ 0 w 710"/>
                  <a:gd name="T79" fmla="*/ 597 h 770"/>
                  <a:gd name="T80" fmla="*/ 1 w 710"/>
                  <a:gd name="T81" fmla="*/ 614 h 770"/>
                  <a:gd name="T82" fmla="*/ 3 w 710"/>
                  <a:gd name="T83" fmla="*/ 632 h 770"/>
                  <a:gd name="T84" fmla="*/ 7 w 710"/>
                  <a:gd name="T85" fmla="*/ 648 h 770"/>
                  <a:gd name="T86" fmla="*/ 13 w 710"/>
                  <a:gd name="T87" fmla="*/ 664 h 770"/>
                  <a:gd name="T88" fmla="*/ 21 w 710"/>
                  <a:gd name="T89" fmla="*/ 680 h 770"/>
                  <a:gd name="T90" fmla="*/ 29 w 710"/>
                  <a:gd name="T91" fmla="*/ 694 h 770"/>
                  <a:gd name="T92" fmla="*/ 40 w 710"/>
                  <a:gd name="T93" fmla="*/ 707 h 770"/>
                  <a:gd name="T94" fmla="*/ 51 w 710"/>
                  <a:gd name="T95" fmla="*/ 720 h 770"/>
                  <a:gd name="T96" fmla="*/ 63 w 710"/>
                  <a:gd name="T97" fmla="*/ 731 h 770"/>
                  <a:gd name="T98" fmla="*/ 77 w 710"/>
                  <a:gd name="T99" fmla="*/ 741 h 770"/>
                  <a:gd name="T100" fmla="*/ 91 w 710"/>
                  <a:gd name="T101" fmla="*/ 750 h 770"/>
                  <a:gd name="T102" fmla="*/ 106 w 710"/>
                  <a:gd name="T103" fmla="*/ 757 h 770"/>
                  <a:gd name="T104" fmla="*/ 122 w 710"/>
                  <a:gd name="T105" fmla="*/ 763 h 770"/>
                  <a:gd name="T106" fmla="*/ 139 w 710"/>
                  <a:gd name="T107" fmla="*/ 767 h 770"/>
                  <a:gd name="T108" fmla="*/ 156 w 710"/>
                  <a:gd name="T109" fmla="*/ 770 h 770"/>
                  <a:gd name="T110" fmla="*/ 174 w 710"/>
                  <a:gd name="T111" fmla="*/ 770 h 770"/>
                  <a:gd name="T112" fmla="*/ 174 w 710"/>
                  <a:gd name="T113"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0" h="770">
                    <a:moveTo>
                      <a:pt x="174" y="770"/>
                    </a:moveTo>
                    <a:lnTo>
                      <a:pt x="710" y="770"/>
                    </a:lnTo>
                    <a:lnTo>
                      <a:pt x="710" y="155"/>
                    </a:lnTo>
                    <a:lnTo>
                      <a:pt x="710" y="155"/>
                    </a:lnTo>
                    <a:lnTo>
                      <a:pt x="709" y="139"/>
                    </a:lnTo>
                    <a:lnTo>
                      <a:pt x="706" y="124"/>
                    </a:lnTo>
                    <a:lnTo>
                      <a:pt x="703" y="109"/>
                    </a:lnTo>
                    <a:lnTo>
                      <a:pt x="698" y="94"/>
                    </a:lnTo>
                    <a:lnTo>
                      <a:pt x="690" y="81"/>
                    </a:lnTo>
                    <a:lnTo>
                      <a:pt x="683" y="69"/>
                    </a:lnTo>
                    <a:lnTo>
                      <a:pt x="674" y="57"/>
                    </a:lnTo>
                    <a:lnTo>
                      <a:pt x="665" y="46"/>
                    </a:lnTo>
                    <a:lnTo>
                      <a:pt x="654" y="36"/>
                    </a:lnTo>
                    <a:lnTo>
                      <a:pt x="642" y="27"/>
                    </a:lnTo>
                    <a:lnTo>
                      <a:pt x="628" y="19"/>
                    </a:lnTo>
                    <a:lnTo>
                      <a:pt x="615" y="13"/>
                    </a:lnTo>
                    <a:lnTo>
                      <a:pt x="601" y="8"/>
                    </a:lnTo>
                    <a:lnTo>
                      <a:pt x="585" y="3"/>
                    </a:lnTo>
                    <a:lnTo>
                      <a:pt x="571" y="0"/>
                    </a:lnTo>
                    <a:lnTo>
                      <a:pt x="555" y="0"/>
                    </a:lnTo>
                    <a:lnTo>
                      <a:pt x="154" y="0"/>
                    </a:lnTo>
                    <a:lnTo>
                      <a:pt x="154" y="0"/>
                    </a:lnTo>
                    <a:lnTo>
                      <a:pt x="138" y="0"/>
                    </a:lnTo>
                    <a:lnTo>
                      <a:pt x="122" y="3"/>
                    </a:lnTo>
                    <a:lnTo>
                      <a:pt x="107" y="6"/>
                    </a:lnTo>
                    <a:lnTo>
                      <a:pt x="94" y="13"/>
                    </a:lnTo>
                    <a:lnTo>
                      <a:pt x="80" y="19"/>
                    </a:lnTo>
                    <a:lnTo>
                      <a:pt x="67" y="26"/>
                    </a:lnTo>
                    <a:lnTo>
                      <a:pt x="56" y="35"/>
                    </a:lnTo>
                    <a:lnTo>
                      <a:pt x="45" y="46"/>
                    </a:lnTo>
                    <a:lnTo>
                      <a:pt x="35" y="55"/>
                    </a:lnTo>
                    <a:lnTo>
                      <a:pt x="27" y="67"/>
                    </a:lnTo>
                    <a:lnTo>
                      <a:pt x="18" y="80"/>
                    </a:lnTo>
                    <a:lnTo>
                      <a:pt x="12" y="93"/>
                    </a:lnTo>
                    <a:lnTo>
                      <a:pt x="7" y="108"/>
                    </a:lnTo>
                    <a:lnTo>
                      <a:pt x="3" y="122"/>
                    </a:lnTo>
                    <a:lnTo>
                      <a:pt x="1" y="137"/>
                    </a:lnTo>
                    <a:lnTo>
                      <a:pt x="0" y="153"/>
                    </a:lnTo>
                    <a:lnTo>
                      <a:pt x="0" y="597"/>
                    </a:lnTo>
                    <a:lnTo>
                      <a:pt x="0" y="597"/>
                    </a:lnTo>
                    <a:lnTo>
                      <a:pt x="1" y="614"/>
                    </a:lnTo>
                    <a:lnTo>
                      <a:pt x="3" y="632"/>
                    </a:lnTo>
                    <a:lnTo>
                      <a:pt x="7" y="648"/>
                    </a:lnTo>
                    <a:lnTo>
                      <a:pt x="13" y="664"/>
                    </a:lnTo>
                    <a:lnTo>
                      <a:pt x="21" y="680"/>
                    </a:lnTo>
                    <a:lnTo>
                      <a:pt x="29" y="694"/>
                    </a:lnTo>
                    <a:lnTo>
                      <a:pt x="40" y="707"/>
                    </a:lnTo>
                    <a:lnTo>
                      <a:pt x="51" y="720"/>
                    </a:lnTo>
                    <a:lnTo>
                      <a:pt x="63" y="731"/>
                    </a:lnTo>
                    <a:lnTo>
                      <a:pt x="77" y="741"/>
                    </a:lnTo>
                    <a:lnTo>
                      <a:pt x="91" y="750"/>
                    </a:lnTo>
                    <a:lnTo>
                      <a:pt x="106" y="757"/>
                    </a:lnTo>
                    <a:lnTo>
                      <a:pt x="122" y="763"/>
                    </a:lnTo>
                    <a:lnTo>
                      <a:pt x="139" y="767"/>
                    </a:lnTo>
                    <a:lnTo>
                      <a:pt x="156" y="770"/>
                    </a:lnTo>
                    <a:lnTo>
                      <a:pt x="174" y="770"/>
                    </a:lnTo>
                    <a:lnTo>
                      <a:pt x="174" y="770"/>
                    </a:lnTo>
                    <a:close/>
                  </a:path>
                </a:pathLst>
              </a:custGeom>
              <a:solidFill>
                <a:srgbClr val="5D2E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0" name="Freeform 103"/>
              <p:cNvSpPr>
                <a:spLocks/>
              </p:cNvSpPr>
              <p:nvPr/>
            </p:nvSpPr>
            <p:spPr bwMode="auto">
              <a:xfrm>
                <a:off x="9015217" y="2922934"/>
                <a:ext cx="276327" cy="276327"/>
              </a:xfrm>
              <a:custGeom>
                <a:avLst/>
                <a:gdLst>
                  <a:gd name="T0" fmla="*/ 256 w 256"/>
                  <a:gd name="T1" fmla="*/ 128 h 256"/>
                  <a:gd name="T2" fmla="*/ 254 w 256"/>
                  <a:gd name="T3" fmla="*/ 154 h 256"/>
                  <a:gd name="T4" fmla="*/ 246 w 256"/>
                  <a:gd name="T5" fmla="*/ 178 h 256"/>
                  <a:gd name="T6" fmla="*/ 234 w 256"/>
                  <a:gd name="T7" fmla="*/ 200 h 256"/>
                  <a:gd name="T8" fmla="*/ 220 w 256"/>
                  <a:gd name="T9" fmla="*/ 218 h 256"/>
                  <a:gd name="T10" fmla="*/ 200 w 256"/>
                  <a:gd name="T11" fmla="*/ 234 h 256"/>
                  <a:gd name="T12" fmla="*/ 178 w 256"/>
                  <a:gd name="T13" fmla="*/ 247 h 256"/>
                  <a:gd name="T14" fmla="*/ 154 w 256"/>
                  <a:gd name="T15" fmla="*/ 254 h 256"/>
                  <a:gd name="T16" fmla="*/ 128 w 256"/>
                  <a:gd name="T17" fmla="*/ 256 h 256"/>
                  <a:gd name="T18" fmla="*/ 115 w 256"/>
                  <a:gd name="T19" fmla="*/ 256 h 256"/>
                  <a:gd name="T20" fmla="*/ 90 w 256"/>
                  <a:gd name="T21" fmla="*/ 250 h 256"/>
                  <a:gd name="T22" fmla="*/ 67 w 256"/>
                  <a:gd name="T23" fmla="*/ 240 h 256"/>
                  <a:gd name="T24" fmla="*/ 46 w 256"/>
                  <a:gd name="T25" fmla="*/ 227 h 256"/>
                  <a:gd name="T26" fmla="*/ 29 w 256"/>
                  <a:gd name="T27" fmla="*/ 210 h 256"/>
                  <a:gd name="T28" fmla="*/ 16 w 256"/>
                  <a:gd name="T29" fmla="*/ 189 h 256"/>
                  <a:gd name="T30" fmla="*/ 6 w 256"/>
                  <a:gd name="T31" fmla="*/ 166 h 256"/>
                  <a:gd name="T32" fmla="*/ 1 w 256"/>
                  <a:gd name="T33" fmla="*/ 142 h 256"/>
                  <a:gd name="T34" fmla="*/ 0 w 256"/>
                  <a:gd name="T35" fmla="*/ 128 h 256"/>
                  <a:gd name="T36" fmla="*/ 2 w 256"/>
                  <a:gd name="T37" fmla="*/ 103 h 256"/>
                  <a:gd name="T38" fmla="*/ 10 w 256"/>
                  <a:gd name="T39" fmla="*/ 78 h 256"/>
                  <a:gd name="T40" fmla="*/ 22 w 256"/>
                  <a:gd name="T41" fmla="*/ 56 h 256"/>
                  <a:gd name="T42" fmla="*/ 38 w 256"/>
                  <a:gd name="T43" fmla="*/ 38 h 256"/>
                  <a:gd name="T44" fmla="*/ 56 w 256"/>
                  <a:gd name="T45" fmla="*/ 22 h 256"/>
                  <a:gd name="T46" fmla="*/ 78 w 256"/>
                  <a:gd name="T47" fmla="*/ 10 h 256"/>
                  <a:gd name="T48" fmla="*/ 102 w 256"/>
                  <a:gd name="T49" fmla="*/ 2 h 256"/>
                  <a:gd name="T50" fmla="*/ 128 w 256"/>
                  <a:gd name="T51" fmla="*/ 0 h 256"/>
                  <a:gd name="T52" fmla="*/ 141 w 256"/>
                  <a:gd name="T53" fmla="*/ 0 h 256"/>
                  <a:gd name="T54" fmla="*/ 166 w 256"/>
                  <a:gd name="T55" fmla="*/ 6 h 256"/>
                  <a:gd name="T56" fmla="*/ 189 w 256"/>
                  <a:gd name="T57" fmla="*/ 16 h 256"/>
                  <a:gd name="T58" fmla="*/ 210 w 256"/>
                  <a:gd name="T59" fmla="*/ 29 h 256"/>
                  <a:gd name="T60" fmla="*/ 227 w 256"/>
                  <a:gd name="T61" fmla="*/ 46 h 256"/>
                  <a:gd name="T62" fmla="*/ 242 w 256"/>
                  <a:gd name="T63" fmla="*/ 67 h 256"/>
                  <a:gd name="T64" fmla="*/ 251 w 256"/>
                  <a:gd name="T65" fmla="*/ 90 h 256"/>
                  <a:gd name="T66" fmla="*/ 256 w 256"/>
                  <a:gd name="T67" fmla="*/ 115 h 256"/>
                  <a:gd name="T68" fmla="*/ 256 w 256"/>
                  <a:gd name="T69" fmla="*/ 12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256" y="128"/>
                    </a:moveTo>
                    <a:lnTo>
                      <a:pt x="256" y="128"/>
                    </a:lnTo>
                    <a:lnTo>
                      <a:pt x="256" y="142"/>
                    </a:lnTo>
                    <a:lnTo>
                      <a:pt x="254" y="154"/>
                    </a:lnTo>
                    <a:lnTo>
                      <a:pt x="251" y="166"/>
                    </a:lnTo>
                    <a:lnTo>
                      <a:pt x="246" y="178"/>
                    </a:lnTo>
                    <a:lnTo>
                      <a:pt x="242" y="189"/>
                    </a:lnTo>
                    <a:lnTo>
                      <a:pt x="234" y="200"/>
                    </a:lnTo>
                    <a:lnTo>
                      <a:pt x="227" y="210"/>
                    </a:lnTo>
                    <a:lnTo>
                      <a:pt x="220" y="218"/>
                    </a:lnTo>
                    <a:lnTo>
                      <a:pt x="210" y="227"/>
                    </a:lnTo>
                    <a:lnTo>
                      <a:pt x="200" y="234"/>
                    </a:lnTo>
                    <a:lnTo>
                      <a:pt x="189" y="240"/>
                    </a:lnTo>
                    <a:lnTo>
                      <a:pt x="178" y="247"/>
                    </a:lnTo>
                    <a:lnTo>
                      <a:pt x="166" y="250"/>
                    </a:lnTo>
                    <a:lnTo>
                      <a:pt x="154" y="254"/>
                    </a:lnTo>
                    <a:lnTo>
                      <a:pt x="141" y="256"/>
                    </a:lnTo>
                    <a:lnTo>
                      <a:pt x="128" y="256"/>
                    </a:lnTo>
                    <a:lnTo>
                      <a:pt x="128" y="256"/>
                    </a:lnTo>
                    <a:lnTo>
                      <a:pt x="115" y="256"/>
                    </a:lnTo>
                    <a:lnTo>
                      <a:pt x="102" y="254"/>
                    </a:lnTo>
                    <a:lnTo>
                      <a:pt x="90" y="250"/>
                    </a:lnTo>
                    <a:lnTo>
                      <a:pt x="78" y="247"/>
                    </a:lnTo>
                    <a:lnTo>
                      <a:pt x="67" y="240"/>
                    </a:lnTo>
                    <a:lnTo>
                      <a:pt x="56" y="234"/>
                    </a:lnTo>
                    <a:lnTo>
                      <a:pt x="46" y="227"/>
                    </a:lnTo>
                    <a:lnTo>
                      <a:pt x="38" y="218"/>
                    </a:lnTo>
                    <a:lnTo>
                      <a:pt x="29" y="210"/>
                    </a:lnTo>
                    <a:lnTo>
                      <a:pt x="22" y="200"/>
                    </a:lnTo>
                    <a:lnTo>
                      <a:pt x="16" y="189"/>
                    </a:lnTo>
                    <a:lnTo>
                      <a:pt x="10" y="178"/>
                    </a:lnTo>
                    <a:lnTo>
                      <a:pt x="6" y="166"/>
                    </a:lnTo>
                    <a:lnTo>
                      <a:pt x="2" y="154"/>
                    </a:lnTo>
                    <a:lnTo>
                      <a:pt x="1" y="142"/>
                    </a:lnTo>
                    <a:lnTo>
                      <a:pt x="0" y="128"/>
                    </a:lnTo>
                    <a:lnTo>
                      <a:pt x="0" y="128"/>
                    </a:lnTo>
                    <a:lnTo>
                      <a:pt x="1" y="115"/>
                    </a:lnTo>
                    <a:lnTo>
                      <a:pt x="2" y="103"/>
                    </a:lnTo>
                    <a:lnTo>
                      <a:pt x="6" y="90"/>
                    </a:lnTo>
                    <a:lnTo>
                      <a:pt x="10" y="78"/>
                    </a:lnTo>
                    <a:lnTo>
                      <a:pt x="16" y="67"/>
                    </a:lnTo>
                    <a:lnTo>
                      <a:pt x="22" y="56"/>
                    </a:lnTo>
                    <a:lnTo>
                      <a:pt x="29" y="46"/>
                    </a:lnTo>
                    <a:lnTo>
                      <a:pt x="38" y="38"/>
                    </a:lnTo>
                    <a:lnTo>
                      <a:pt x="46" y="29"/>
                    </a:lnTo>
                    <a:lnTo>
                      <a:pt x="56" y="22"/>
                    </a:lnTo>
                    <a:lnTo>
                      <a:pt x="67" y="16"/>
                    </a:lnTo>
                    <a:lnTo>
                      <a:pt x="78" y="10"/>
                    </a:lnTo>
                    <a:lnTo>
                      <a:pt x="90" y="6"/>
                    </a:lnTo>
                    <a:lnTo>
                      <a:pt x="102" y="2"/>
                    </a:lnTo>
                    <a:lnTo>
                      <a:pt x="115" y="0"/>
                    </a:lnTo>
                    <a:lnTo>
                      <a:pt x="128" y="0"/>
                    </a:lnTo>
                    <a:lnTo>
                      <a:pt x="128" y="0"/>
                    </a:lnTo>
                    <a:lnTo>
                      <a:pt x="141" y="0"/>
                    </a:lnTo>
                    <a:lnTo>
                      <a:pt x="154" y="2"/>
                    </a:lnTo>
                    <a:lnTo>
                      <a:pt x="166" y="6"/>
                    </a:lnTo>
                    <a:lnTo>
                      <a:pt x="178" y="10"/>
                    </a:lnTo>
                    <a:lnTo>
                      <a:pt x="189" y="16"/>
                    </a:lnTo>
                    <a:lnTo>
                      <a:pt x="200" y="22"/>
                    </a:lnTo>
                    <a:lnTo>
                      <a:pt x="210" y="29"/>
                    </a:lnTo>
                    <a:lnTo>
                      <a:pt x="220" y="38"/>
                    </a:lnTo>
                    <a:lnTo>
                      <a:pt x="227" y="46"/>
                    </a:lnTo>
                    <a:lnTo>
                      <a:pt x="234" y="56"/>
                    </a:lnTo>
                    <a:lnTo>
                      <a:pt x="242" y="67"/>
                    </a:lnTo>
                    <a:lnTo>
                      <a:pt x="246" y="78"/>
                    </a:lnTo>
                    <a:lnTo>
                      <a:pt x="251" y="90"/>
                    </a:lnTo>
                    <a:lnTo>
                      <a:pt x="254" y="103"/>
                    </a:lnTo>
                    <a:lnTo>
                      <a:pt x="256" y="115"/>
                    </a:lnTo>
                    <a:lnTo>
                      <a:pt x="256" y="128"/>
                    </a:lnTo>
                    <a:lnTo>
                      <a:pt x="256" y="128"/>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1" name="Freeform 104"/>
              <p:cNvSpPr>
                <a:spLocks/>
              </p:cNvSpPr>
              <p:nvPr/>
            </p:nvSpPr>
            <p:spPr bwMode="auto">
              <a:xfrm>
                <a:off x="9196556" y="2819311"/>
                <a:ext cx="313027" cy="315185"/>
              </a:xfrm>
              <a:custGeom>
                <a:avLst/>
                <a:gdLst>
                  <a:gd name="T0" fmla="*/ 292 w 292"/>
                  <a:gd name="T1" fmla="*/ 145 h 292"/>
                  <a:gd name="T2" fmla="*/ 289 w 292"/>
                  <a:gd name="T3" fmla="*/ 176 h 292"/>
                  <a:gd name="T4" fmla="*/ 281 w 292"/>
                  <a:gd name="T5" fmla="*/ 202 h 292"/>
                  <a:gd name="T6" fmla="*/ 267 w 292"/>
                  <a:gd name="T7" fmla="*/ 227 h 292"/>
                  <a:gd name="T8" fmla="*/ 249 w 292"/>
                  <a:gd name="T9" fmla="*/ 249 h 292"/>
                  <a:gd name="T10" fmla="*/ 228 w 292"/>
                  <a:gd name="T11" fmla="*/ 267 h 292"/>
                  <a:gd name="T12" fmla="*/ 203 w 292"/>
                  <a:gd name="T13" fmla="*/ 281 h 292"/>
                  <a:gd name="T14" fmla="*/ 176 w 292"/>
                  <a:gd name="T15" fmla="*/ 289 h 292"/>
                  <a:gd name="T16" fmla="*/ 147 w 292"/>
                  <a:gd name="T17" fmla="*/ 292 h 292"/>
                  <a:gd name="T18" fmla="*/ 132 w 292"/>
                  <a:gd name="T19" fmla="*/ 290 h 292"/>
                  <a:gd name="T20" fmla="*/ 103 w 292"/>
                  <a:gd name="T21" fmla="*/ 285 h 292"/>
                  <a:gd name="T22" fmla="*/ 77 w 292"/>
                  <a:gd name="T23" fmla="*/ 274 h 292"/>
                  <a:gd name="T24" fmla="*/ 54 w 292"/>
                  <a:gd name="T25" fmla="*/ 259 h 292"/>
                  <a:gd name="T26" fmla="*/ 34 w 292"/>
                  <a:gd name="T27" fmla="*/ 239 h 292"/>
                  <a:gd name="T28" fmla="*/ 18 w 292"/>
                  <a:gd name="T29" fmla="*/ 215 h 292"/>
                  <a:gd name="T30" fmla="*/ 7 w 292"/>
                  <a:gd name="T31" fmla="*/ 189 h 292"/>
                  <a:gd name="T32" fmla="*/ 1 w 292"/>
                  <a:gd name="T33" fmla="*/ 161 h 292"/>
                  <a:gd name="T34" fmla="*/ 0 w 292"/>
                  <a:gd name="T35" fmla="*/ 145 h 292"/>
                  <a:gd name="T36" fmla="*/ 4 w 292"/>
                  <a:gd name="T37" fmla="*/ 116 h 292"/>
                  <a:gd name="T38" fmla="*/ 12 w 292"/>
                  <a:gd name="T39" fmla="*/ 89 h 292"/>
                  <a:gd name="T40" fmla="*/ 26 w 292"/>
                  <a:gd name="T41" fmla="*/ 65 h 292"/>
                  <a:gd name="T42" fmla="*/ 43 w 292"/>
                  <a:gd name="T43" fmla="*/ 43 h 292"/>
                  <a:gd name="T44" fmla="*/ 65 w 292"/>
                  <a:gd name="T45" fmla="*/ 24 h 292"/>
                  <a:gd name="T46" fmla="*/ 89 w 292"/>
                  <a:gd name="T47" fmla="*/ 11 h 292"/>
                  <a:gd name="T48" fmla="*/ 117 w 292"/>
                  <a:gd name="T49" fmla="*/ 2 h 292"/>
                  <a:gd name="T50" fmla="*/ 147 w 292"/>
                  <a:gd name="T51" fmla="*/ 0 h 292"/>
                  <a:gd name="T52" fmla="*/ 161 w 292"/>
                  <a:gd name="T53" fmla="*/ 1 h 292"/>
                  <a:gd name="T54" fmla="*/ 189 w 292"/>
                  <a:gd name="T55" fmla="*/ 6 h 292"/>
                  <a:gd name="T56" fmla="*/ 216 w 292"/>
                  <a:gd name="T57" fmla="*/ 17 h 292"/>
                  <a:gd name="T58" fmla="*/ 239 w 292"/>
                  <a:gd name="T59" fmla="*/ 33 h 292"/>
                  <a:gd name="T60" fmla="*/ 259 w 292"/>
                  <a:gd name="T61" fmla="*/ 52 h 292"/>
                  <a:gd name="T62" fmla="*/ 275 w 292"/>
                  <a:gd name="T63" fmla="*/ 77 h 292"/>
                  <a:gd name="T64" fmla="*/ 286 w 292"/>
                  <a:gd name="T65" fmla="*/ 102 h 292"/>
                  <a:gd name="T66" fmla="*/ 292 w 292"/>
                  <a:gd name="T67" fmla="*/ 130 h 292"/>
                  <a:gd name="T68" fmla="*/ 292 w 292"/>
                  <a:gd name="T69" fmla="*/ 145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2" h="292">
                    <a:moveTo>
                      <a:pt x="292" y="145"/>
                    </a:moveTo>
                    <a:lnTo>
                      <a:pt x="292" y="145"/>
                    </a:lnTo>
                    <a:lnTo>
                      <a:pt x="292" y="161"/>
                    </a:lnTo>
                    <a:lnTo>
                      <a:pt x="289" y="176"/>
                    </a:lnTo>
                    <a:lnTo>
                      <a:pt x="286" y="189"/>
                    </a:lnTo>
                    <a:lnTo>
                      <a:pt x="281" y="202"/>
                    </a:lnTo>
                    <a:lnTo>
                      <a:pt x="275" y="215"/>
                    </a:lnTo>
                    <a:lnTo>
                      <a:pt x="267" y="227"/>
                    </a:lnTo>
                    <a:lnTo>
                      <a:pt x="259" y="239"/>
                    </a:lnTo>
                    <a:lnTo>
                      <a:pt x="249" y="249"/>
                    </a:lnTo>
                    <a:lnTo>
                      <a:pt x="239" y="259"/>
                    </a:lnTo>
                    <a:lnTo>
                      <a:pt x="228" y="267"/>
                    </a:lnTo>
                    <a:lnTo>
                      <a:pt x="216" y="274"/>
                    </a:lnTo>
                    <a:lnTo>
                      <a:pt x="203" y="281"/>
                    </a:lnTo>
                    <a:lnTo>
                      <a:pt x="189" y="285"/>
                    </a:lnTo>
                    <a:lnTo>
                      <a:pt x="176" y="289"/>
                    </a:lnTo>
                    <a:lnTo>
                      <a:pt x="161" y="290"/>
                    </a:lnTo>
                    <a:lnTo>
                      <a:pt x="147" y="292"/>
                    </a:lnTo>
                    <a:lnTo>
                      <a:pt x="147" y="292"/>
                    </a:lnTo>
                    <a:lnTo>
                      <a:pt x="132" y="290"/>
                    </a:lnTo>
                    <a:lnTo>
                      <a:pt x="117" y="289"/>
                    </a:lnTo>
                    <a:lnTo>
                      <a:pt x="103" y="285"/>
                    </a:lnTo>
                    <a:lnTo>
                      <a:pt x="89" y="281"/>
                    </a:lnTo>
                    <a:lnTo>
                      <a:pt x="77" y="274"/>
                    </a:lnTo>
                    <a:lnTo>
                      <a:pt x="65" y="267"/>
                    </a:lnTo>
                    <a:lnTo>
                      <a:pt x="54" y="259"/>
                    </a:lnTo>
                    <a:lnTo>
                      <a:pt x="43" y="249"/>
                    </a:lnTo>
                    <a:lnTo>
                      <a:pt x="34" y="239"/>
                    </a:lnTo>
                    <a:lnTo>
                      <a:pt x="26" y="227"/>
                    </a:lnTo>
                    <a:lnTo>
                      <a:pt x="18" y="215"/>
                    </a:lnTo>
                    <a:lnTo>
                      <a:pt x="12" y="202"/>
                    </a:lnTo>
                    <a:lnTo>
                      <a:pt x="7" y="189"/>
                    </a:lnTo>
                    <a:lnTo>
                      <a:pt x="4" y="176"/>
                    </a:lnTo>
                    <a:lnTo>
                      <a:pt x="1" y="161"/>
                    </a:lnTo>
                    <a:lnTo>
                      <a:pt x="0" y="145"/>
                    </a:lnTo>
                    <a:lnTo>
                      <a:pt x="0" y="145"/>
                    </a:lnTo>
                    <a:lnTo>
                      <a:pt x="1" y="130"/>
                    </a:lnTo>
                    <a:lnTo>
                      <a:pt x="4" y="116"/>
                    </a:lnTo>
                    <a:lnTo>
                      <a:pt x="7" y="102"/>
                    </a:lnTo>
                    <a:lnTo>
                      <a:pt x="12" y="89"/>
                    </a:lnTo>
                    <a:lnTo>
                      <a:pt x="18" y="77"/>
                    </a:lnTo>
                    <a:lnTo>
                      <a:pt x="26" y="65"/>
                    </a:lnTo>
                    <a:lnTo>
                      <a:pt x="34" y="52"/>
                    </a:lnTo>
                    <a:lnTo>
                      <a:pt x="43" y="43"/>
                    </a:lnTo>
                    <a:lnTo>
                      <a:pt x="54" y="33"/>
                    </a:lnTo>
                    <a:lnTo>
                      <a:pt x="65" y="24"/>
                    </a:lnTo>
                    <a:lnTo>
                      <a:pt x="77" y="17"/>
                    </a:lnTo>
                    <a:lnTo>
                      <a:pt x="89" y="11"/>
                    </a:lnTo>
                    <a:lnTo>
                      <a:pt x="103" y="6"/>
                    </a:lnTo>
                    <a:lnTo>
                      <a:pt x="117" y="2"/>
                    </a:lnTo>
                    <a:lnTo>
                      <a:pt x="132" y="1"/>
                    </a:lnTo>
                    <a:lnTo>
                      <a:pt x="147" y="0"/>
                    </a:lnTo>
                    <a:lnTo>
                      <a:pt x="147" y="0"/>
                    </a:lnTo>
                    <a:lnTo>
                      <a:pt x="161" y="1"/>
                    </a:lnTo>
                    <a:lnTo>
                      <a:pt x="176" y="2"/>
                    </a:lnTo>
                    <a:lnTo>
                      <a:pt x="189" y="6"/>
                    </a:lnTo>
                    <a:lnTo>
                      <a:pt x="203" y="11"/>
                    </a:lnTo>
                    <a:lnTo>
                      <a:pt x="216" y="17"/>
                    </a:lnTo>
                    <a:lnTo>
                      <a:pt x="228" y="24"/>
                    </a:lnTo>
                    <a:lnTo>
                      <a:pt x="239" y="33"/>
                    </a:lnTo>
                    <a:lnTo>
                      <a:pt x="249" y="43"/>
                    </a:lnTo>
                    <a:lnTo>
                      <a:pt x="259" y="52"/>
                    </a:lnTo>
                    <a:lnTo>
                      <a:pt x="267" y="65"/>
                    </a:lnTo>
                    <a:lnTo>
                      <a:pt x="275" y="77"/>
                    </a:lnTo>
                    <a:lnTo>
                      <a:pt x="281" y="89"/>
                    </a:lnTo>
                    <a:lnTo>
                      <a:pt x="286" y="102"/>
                    </a:lnTo>
                    <a:lnTo>
                      <a:pt x="289" y="116"/>
                    </a:lnTo>
                    <a:lnTo>
                      <a:pt x="292" y="130"/>
                    </a:lnTo>
                    <a:lnTo>
                      <a:pt x="292" y="145"/>
                    </a:lnTo>
                    <a:lnTo>
                      <a:pt x="292" y="145"/>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2" name="Freeform 105"/>
              <p:cNvSpPr>
                <a:spLocks/>
              </p:cNvSpPr>
              <p:nvPr/>
            </p:nvSpPr>
            <p:spPr bwMode="auto">
              <a:xfrm>
                <a:off x="9429707" y="3015763"/>
                <a:ext cx="183498" cy="183498"/>
              </a:xfrm>
              <a:custGeom>
                <a:avLst/>
                <a:gdLst>
                  <a:gd name="T0" fmla="*/ 171 w 171"/>
                  <a:gd name="T1" fmla="*/ 84 h 169"/>
                  <a:gd name="T2" fmla="*/ 168 w 171"/>
                  <a:gd name="T3" fmla="*/ 101 h 169"/>
                  <a:gd name="T4" fmla="*/ 164 w 171"/>
                  <a:gd name="T5" fmla="*/ 118 h 169"/>
                  <a:gd name="T6" fmla="*/ 156 w 171"/>
                  <a:gd name="T7" fmla="*/ 131 h 169"/>
                  <a:gd name="T8" fmla="*/ 145 w 171"/>
                  <a:gd name="T9" fmla="*/ 145 h 169"/>
                  <a:gd name="T10" fmla="*/ 133 w 171"/>
                  <a:gd name="T11" fmla="*/ 155 h 169"/>
                  <a:gd name="T12" fmla="*/ 118 w 171"/>
                  <a:gd name="T13" fmla="*/ 163 h 169"/>
                  <a:gd name="T14" fmla="*/ 103 w 171"/>
                  <a:gd name="T15" fmla="*/ 168 h 169"/>
                  <a:gd name="T16" fmla="*/ 85 w 171"/>
                  <a:gd name="T17" fmla="*/ 169 h 169"/>
                  <a:gd name="T18" fmla="*/ 77 w 171"/>
                  <a:gd name="T19" fmla="*/ 169 h 169"/>
                  <a:gd name="T20" fmla="*/ 60 w 171"/>
                  <a:gd name="T21" fmla="*/ 166 h 169"/>
                  <a:gd name="T22" fmla="*/ 45 w 171"/>
                  <a:gd name="T23" fmla="*/ 160 h 169"/>
                  <a:gd name="T24" fmla="*/ 32 w 171"/>
                  <a:gd name="T25" fmla="*/ 150 h 169"/>
                  <a:gd name="T26" fmla="*/ 20 w 171"/>
                  <a:gd name="T27" fmla="*/ 139 h 169"/>
                  <a:gd name="T28" fmla="*/ 11 w 171"/>
                  <a:gd name="T29" fmla="*/ 125 h 169"/>
                  <a:gd name="T30" fmla="*/ 4 w 171"/>
                  <a:gd name="T31" fmla="*/ 110 h 169"/>
                  <a:gd name="T32" fmla="*/ 1 w 171"/>
                  <a:gd name="T33" fmla="*/ 94 h 169"/>
                  <a:gd name="T34" fmla="*/ 0 w 171"/>
                  <a:gd name="T35" fmla="*/ 84 h 169"/>
                  <a:gd name="T36" fmla="*/ 2 w 171"/>
                  <a:gd name="T37" fmla="*/ 67 h 169"/>
                  <a:gd name="T38" fmla="*/ 7 w 171"/>
                  <a:gd name="T39" fmla="*/ 51 h 169"/>
                  <a:gd name="T40" fmla="*/ 15 w 171"/>
                  <a:gd name="T41" fmla="*/ 36 h 169"/>
                  <a:gd name="T42" fmla="*/ 26 w 171"/>
                  <a:gd name="T43" fmla="*/ 24 h 169"/>
                  <a:gd name="T44" fmla="*/ 38 w 171"/>
                  <a:gd name="T45" fmla="*/ 14 h 169"/>
                  <a:gd name="T46" fmla="*/ 53 w 171"/>
                  <a:gd name="T47" fmla="*/ 6 h 169"/>
                  <a:gd name="T48" fmla="*/ 68 w 171"/>
                  <a:gd name="T49" fmla="*/ 1 h 169"/>
                  <a:gd name="T50" fmla="*/ 85 w 171"/>
                  <a:gd name="T51" fmla="*/ 0 h 169"/>
                  <a:gd name="T52" fmla="*/ 94 w 171"/>
                  <a:gd name="T53" fmla="*/ 0 h 169"/>
                  <a:gd name="T54" fmla="*/ 111 w 171"/>
                  <a:gd name="T55" fmla="*/ 3 h 169"/>
                  <a:gd name="T56" fmla="*/ 126 w 171"/>
                  <a:gd name="T57" fmla="*/ 9 h 169"/>
                  <a:gd name="T58" fmla="*/ 139 w 171"/>
                  <a:gd name="T59" fmla="*/ 19 h 169"/>
                  <a:gd name="T60" fmla="*/ 151 w 171"/>
                  <a:gd name="T61" fmla="*/ 30 h 169"/>
                  <a:gd name="T62" fmla="*/ 160 w 171"/>
                  <a:gd name="T63" fmla="*/ 44 h 169"/>
                  <a:gd name="T64" fmla="*/ 167 w 171"/>
                  <a:gd name="T65" fmla="*/ 59 h 169"/>
                  <a:gd name="T66" fmla="*/ 170 w 171"/>
                  <a:gd name="T67" fmla="*/ 75 h 169"/>
                  <a:gd name="T68" fmla="*/ 171 w 171"/>
                  <a:gd name="T69"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1" h="169">
                    <a:moveTo>
                      <a:pt x="171" y="84"/>
                    </a:moveTo>
                    <a:lnTo>
                      <a:pt x="171" y="84"/>
                    </a:lnTo>
                    <a:lnTo>
                      <a:pt x="170" y="94"/>
                    </a:lnTo>
                    <a:lnTo>
                      <a:pt x="168" y="101"/>
                    </a:lnTo>
                    <a:lnTo>
                      <a:pt x="167" y="110"/>
                    </a:lnTo>
                    <a:lnTo>
                      <a:pt x="164" y="118"/>
                    </a:lnTo>
                    <a:lnTo>
                      <a:pt x="160" y="125"/>
                    </a:lnTo>
                    <a:lnTo>
                      <a:pt x="156" y="131"/>
                    </a:lnTo>
                    <a:lnTo>
                      <a:pt x="151" y="139"/>
                    </a:lnTo>
                    <a:lnTo>
                      <a:pt x="145" y="145"/>
                    </a:lnTo>
                    <a:lnTo>
                      <a:pt x="139" y="150"/>
                    </a:lnTo>
                    <a:lnTo>
                      <a:pt x="133" y="155"/>
                    </a:lnTo>
                    <a:lnTo>
                      <a:pt x="126" y="160"/>
                    </a:lnTo>
                    <a:lnTo>
                      <a:pt x="118" y="163"/>
                    </a:lnTo>
                    <a:lnTo>
                      <a:pt x="111" y="166"/>
                    </a:lnTo>
                    <a:lnTo>
                      <a:pt x="103" y="168"/>
                    </a:lnTo>
                    <a:lnTo>
                      <a:pt x="94" y="169"/>
                    </a:lnTo>
                    <a:lnTo>
                      <a:pt x="85" y="169"/>
                    </a:lnTo>
                    <a:lnTo>
                      <a:pt x="85" y="169"/>
                    </a:lnTo>
                    <a:lnTo>
                      <a:pt x="77" y="169"/>
                    </a:lnTo>
                    <a:lnTo>
                      <a:pt x="68" y="168"/>
                    </a:lnTo>
                    <a:lnTo>
                      <a:pt x="60" y="166"/>
                    </a:lnTo>
                    <a:lnTo>
                      <a:pt x="53" y="163"/>
                    </a:lnTo>
                    <a:lnTo>
                      <a:pt x="45" y="160"/>
                    </a:lnTo>
                    <a:lnTo>
                      <a:pt x="38" y="155"/>
                    </a:lnTo>
                    <a:lnTo>
                      <a:pt x="32" y="150"/>
                    </a:lnTo>
                    <a:lnTo>
                      <a:pt x="26" y="145"/>
                    </a:lnTo>
                    <a:lnTo>
                      <a:pt x="20" y="139"/>
                    </a:lnTo>
                    <a:lnTo>
                      <a:pt x="15" y="131"/>
                    </a:lnTo>
                    <a:lnTo>
                      <a:pt x="11" y="125"/>
                    </a:lnTo>
                    <a:lnTo>
                      <a:pt x="7" y="118"/>
                    </a:lnTo>
                    <a:lnTo>
                      <a:pt x="4" y="110"/>
                    </a:lnTo>
                    <a:lnTo>
                      <a:pt x="2" y="101"/>
                    </a:lnTo>
                    <a:lnTo>
                      <a:pt x="1" y="94"/>
                    </a:lnTo>
                    <a:lnTo>
                      <a:pt x="0" y="84"/>
                    </a:lnTo>
                    <a:lnTo>
                      <a:pt x="0" y="84"/>
                    </a:lnTo>
                    <a:lnTo>
                      <a:pt x="1" y="75"/>
                    </a:lnTo>
                    <a:lnTo>
                      <a:pt x="2" y="67"/>
                    </a:lnTo>
                    <a:lnTo>
                      <a:pt x="4" y="59"/>
                    </a:lnTo>
                    <a:lnTo>
                      <a:pt x="7" y="51"/>
                    </a:lnTo>
                    <a:lnTo>
                      <a:pt x="11" y="44"/>
                    </a:lnTo>
                    <a:lnTo>
                      <a:pt x="15" y="36"/>
                    </a:lnTo>
                    <a:lnTo>
                      <a:pt x="20" y="30"/>
                    </a:lnTo>
                    <a:lnTo>
                      <a:pt x="26" y="24"/>
                    </a:lnTo>
                    <a:lnTo>
                      <a:pt x="32" y="19"/>
                    </a:lnTo>
                    <a:lnTo>
                      <a:pt x="38" y="14"/>
                    </a:lnTo>
                    <a:lnTo>
                      <a:pt x="45" y="9"/>
                    </a:lnTo>
                    <a:lnTo>
                      <a:pt x="53" y="6"/>
                    </a:lnTo>
                    <a:lnTo>
                      <a:pt x="60" y="3"/>
                    </a:lnTo>
                    <a:lnTo>
                      <a:pt x="68" y="1"/>
                    </a:lnTo>
                    <a:lnTo>
                      <a:pt x="77" y="0"/>
                    </a:lnTo>
                    <a:lnTo>
                      <a:pt x="85" y="0"/>
                    </a:lnTo>
                    <a:lnTo>
                      <a:pt x="85" y="0"/>
                    </a:lnTo>
                    <a:lnTo>
                      <a:pt x="94" y="0"/>
                    </a:lnTo>
                    <a:lnTo>
                      <a:pt x="103" y="1"/>
                    </a:lnTo>
                    <a:lnTo>
                      <a:pt x="111" y="3"/>
                    </a:lnTo>
                    <a:lnTo>
                      <a:pt x="118" y="6"/>
                    </a:lnTo>
                    <a:lnTo>
                      <a:pt x="126" y="9"/>
                    </a:lnTo>
                    <a:lnTo>
                      <a:pt x="133" y="14"/>
                    </a:lnTo>
                    <a:lnTo>
                      <a:pt x="139" y="19"/>
                    </a:lnTo>
                    <a:lnTo>
                      <a:pt x="145" y="24"/>
                    </a:lnTo>
                    <a:lnTo>
                      <a:pt x="151" y="30"/>
                    </a:lnTo>
                    <a:lnTo>
                      <a:pt x="156" y="36"/>
                    </a:lnTo>
                    <a:lnTo>
                      <a:pt x="160" y="44"/>
                    </a:lnTo>
                    <a:lnTo>
                      <a:pt x="164" y="51"/>
                    </a:lnTo>
                    <a:lnTo>
                      <a:pt x="167" y="59"/>
                    </a:lnTo>
                    <a:lnTo>
                      <a:pt x="168" y="67"/>
                    </a:lnTo>
                    <a:lnTo>
                      <a:pt x="170" y="75"/>
                    </a:lnTo>
                    <a:lnTo>
                      <a:pt x="171" y="84"/>
                    </a:lnTo>
                    <a:lnTo>
                      <a:pt x="171" y="84"/>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3" name="Rectangle 106"/>
              <p:cNvSpPr>
                <a:spLocks noChangeArrowheads="1"/>
              </p:cNvSpPr>
              <p:nvPr/>
            </p:nvSpPr>
            <p:spPr bwMode="auto">
              <a:xfrm>
                <a:off x="9159857" y="3089162"/>
                <a:ext cx="360520" cy="11009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4" name="Freeform 107"/>
              <p:cNvSpPr>
                <a:spLocks/>
              </p:cNvSpPr>
              <p:nvPr/>
            </p:nvSpPr>
            <p:spPr bwMode="auto">
              <a:xfrm>
                <a:off x="11249579" y="3227325"/>
                <a:ext cx="364838" cy="366997"/>
              </a:xfrm>
              <a:custGeom>
                <a:avLst/>
                <a:gdLst>
                  <a:gd name="T0" fmla="*/ 338 w 338"/>
                  <a:gd name="T1" fmla="*/ 170 h 339"/>
                  <a:gd name="T2" fmla="*/ 334 w 338"/>
                  <a:gd name="T3" fmla="*/ 204 h 339"/>
                  <a:gd name="T4" fmla="*/ 325 w 338"/>
                  <a:gd name="T5" fmla="*/ 236 h 339"/>
                  <a:gd name="T6" fmla="*/ 309 w 338"/>
                  <a:gd name="T7" fmla="*/ 264 h 339"/>
                  <a:gd name="T8" fmla="*/ 289 w 338"/>
                  <a:gd name="T9" fmla="*/ 289 h 339"/>
                  <a:gd name="T10" fmla="*/ 264 w 338"/>
                  <a:gd name="T11" fmla="*/ 310 h 339"/>
                  <a:gd name="T12" fmla="*/ 234 w 338"/>
                  <a:gd name="T13" fmla="*/ 326 h 339"/>
                  <a:gd name="T14" fmla="*/ 203 w 338"/>
                  <a:gd name="T15" fmla="*/ 336 h 339"/>
                  <a:gd name="T16" fmla="*/ 169 w 338"/>
                  <a:gd name="T17" fmla="*/ 339 h 339"/>
                  <a:gd name="T18" fmla="*/ 151 w 338"/>
                  <a:gd name="T19" fmla="*/ 338 h 339"/>
                  <a:gd name="T20" fmla="*/ 119 w 338"/>
                  <a:gd name="T21" fmla="*/ 331 h 339"/>
                  <a:gd name="T22" fmla="*/ 88 w 338"/>
                  <a:gd name="T23" fmla="*/ 319 h 339"/>
                  <a:gd name="T24" fmla="*/ 61 w 338"/>
                  <a:gd name="T25" fmla="*/ 300 h 339"/>
                  <a:gd name="T26" fmla="*/ 38 w 338"/>
                  <a:gd name="T27" fmla="*/ 277 h 339"/>
                  <a:gd name="T28" fmla="*/ 20 w 338"/>
                  <a:gd name="T29" fmla="*/ 250 h 339"/>
                  <a:gd name="T30" fmla="*/ 8 w 338"/>
                  <a:gd name="T31" fmla="*/ 220 h 339"/>
                  <a:gd name="T32" fmla="*/ 0 w 338"/>
                  <a:gd name="T33" fmla="*/ 187 h 339"/>
                  <a:gd name="T34" fmla="*/ 0 w 338"/>
                  <a:gd name="T35" fmla="*/ 170 h 339"/>
                  <a:gd name="T36" fmla="*/ 3 w 338"/>
                  <a:gd name="T37" fmla="*/ 136 h 339"/>
                  <a:gd name="T38" fmla="*/ 12 w 338"/>
                  <a:gd name="T39" fmla="*/ 104 h 339"/>
                  <a:gd name="T40" fmla="*/ 28 w 338"/>
                  <a:gd name="T41" fmla="*/ 75 h 339"/>
                  <a:gd name="T42" fmla="*/ 49 w 338"/>
                  <a:gd name="T43" fmla="*/ 50 h 339"/>
                  <a:gd name="T44" fmla="*/ 75 w 338"/>
                  <a:gd name="T45" fmla="*/ 29 h 339"/>
                  <a:gd name="T46" fmla="*/ 103 w 338"/>
                  <a:gd name="T47" fmla="*/ 14 h 339"/>
                  <a:gd name="T48" fmla="*/ 134 w 338"/>
                  <a:gd name="T49" fmla="*/ 4 h 339"/>
                  <a:gd name="T50" fmla="*/ 169 w 338"/>
                  <a:gd name="T51" fmla="*/ 0 h 339"/>
                  <a:gd name="T52" fmla="*/ 187 w 338"/>
                  <a:gd name="T53" fmla="*/ 1 h 339"/>
                  <a:gd name="T54" fmla="*/ 220 w 338"/>
                  <a:gd name="T55" fmla="*/ 7 h 339"/>
                  <a:gd name="T56" fmla="*/ 250 w 338"/>
                  <a:gd name="T57" fmla="*/ 21 h 339"/>
                  <a:gd name="T58" fmla="*/ 277 w 338"/>
                  <a:gd name="T59" fmla="*/ 39 h 339"/>
                  <a:gd name="T60" fmla="*/ 299 w 338"/>
                  <a:gd name="T61" fmla="*/ 61 h 339"/>
                  <a:gd name="T62" fmla="*/ 317 w 338"/>
                  <a:gd name="T63" fmla="*/ 89 h 339"/>
                  <a:gd name="T64" fmla="*/ 331 w 338"/>
                  <a:gd name="T65" fmla="*/ 119 h 339"/>
                  <a:gd name="T66" fmla="*/ 337 w 338"/>
                  <a:gd name="T67" fmla="*/ 153 h 339"/>
                  <a:gd name="T68" fmla="*/ 338 w 338"/>
                  <a:gd name="T69" fmla="*/ 170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8" h="339">
                    <a:moveTo>
                      <a:pt x="338" y="170"/>
                    </a:moveTo>
                    <a:lnTo>
                      <a:pt x="338" y="170"/>
                    </a:lnTo>
                    <a:lnTo>
                      <a:pt x="337" y="187"/>
                    </a:lnTo>
                    <a:lnTo>
                      <a:pt x="334" y="204"/>
                    </a:lnTo>
                    <a:lnTo>
                      <a:pt x="331" y="220"/>
                    </a:lnTo>
                    <a:lnTo>
                      <a:pt x="325" y="236"/>
                    </a:lnTo>
                    <a:lnTo>
                      <a:pt x="317" y="250"/>
                    </a:lnTo>
                    <a:lnTo>
                      <a:pt x="309" y="264"/>
                    </a:lnTo>
                    <a:lnTo>
                      <a:pt x="299" y="277"/>
                    </a:lnTo>
                    <a:lnTo>
                      <a:pt x="289" y="289"/>
                    </a:lnTo>
                    <a:lnTo>
                      <a:pt x="277" y="300"/>
                    </a:lnTo>
                    <a:lnTo>
                      <a:pt x="264" y="310"/>
                    </a:lnTo>
                    <a:lnTo>
                      <a:pt x="250" y="319"/>
                    </a:lnTo>
                    <a:lnTo>
                      <a:pt x="234" y="326"/>
                    </a:lnTo>
                    <a:lnTo>
                      <a:pt x="220" y="331"/>
                    </a:lnTo>
                    <a:lnTo>
                      <a:pt x="203" y="336"/>
                    </a:lnTo>
                    <a:lnTo>
                      <a:pt x="187" y="338"/>
                    </a:lnTo>
                    <a:lnTo>
                      <a:pt x="169" y="339"/>
                    </a:lnTo>
                    <a:lnTo>
                      <a:pt x="169" y="339"/>
                    </a:lnTo>
                    <a:lnTo>
                      <a:pt x="151" y="338"/>
                    </a:lnTo>
                    <a:lnTo>
                      <a:pt x="134" y="336"/>
                    </a:lnTo>
                    <a:lnTo>
                      <a:pt x="119" y="331"/>
                    </a:lnTo>
                    <a:lnTo>
                      <a:pt x="103" y="326"/>
                    </a:lnTo>
                    <a:lnTo>
                      <a:pt x="88" y="319"/>
                    </a:lnTo>
                    <a:lnTo>
                      <a:pt x="75" y="310"/>
                    </a:lnTo>
                    <a:lnTo>
                      <a:pt x="61" y="300"/>
                    </a:lnTo>
                    <a:lnTo>
                      <a:pt x="49" y="289"/>
                    </a:lnTo>
                    <a:lnTo>
                      <a:pt x="38" y="277"/>
                    </a:lnTo>
                    <a:lnTo>
                      <a:pt x="28" y="264"/>
                    </a:lnTo>
                    <a:lnTo>
                      <a:pt x="20" y="250"/>
                    </a:lnTo>
                    <a:lnTo>
                      <a:pt x="12" y="236"/>
                    </a:lnTo>
                    <a:lnTo>
                      <a:pt x="8" y="220"/>
                    </a:lnTo>
                    <a:lnTo>
                      <a:pt x="3" y="204"/>
                    </a:lnTo>
                    <a:lnTo>
                      <a:pt x="0" y="187"/>
                    </a:lnTo>
                    <a:lnTo>
                      <a:pt x="0" y="170"/>
                    </a:lnTo>
                    <a:lnTo>
                      <a:pt x="0" y="170"/>
                    </a:lnTo>
                    <a:lnTo>
                      <a:pt x="0" y="153"/>
                    </a:lnTo>
                    <a:lnTo>
                      <a:pt x="3" y="136"/>
                    </a:lnTo>
                    <a:lnTo>
                      <a:pt x="8" y="119"/>
                    </a:lnTo>
                    <a:lnTo>
                      <a:pt x="12" y="104"/>
                    </a:lnTo>
                    <a:lnTo>
                      <a:pt x="20" y="89"/>
                    </a:lnTo>
                    <a:lnTo>
                      <a:pt x="28" y="75"/>
                    </a:lnTo>
                    <a:lnTo>
                      <a:pt x="38" y="61"/>
                    </a:lnTo>
                    <a:lnTo>
                      <a:pt x="49" y="50"/>
                    </a:lnTo>
                    <a:lnTo>
                      <a:pt x="61" y="39"/>
                    </a:lnTo>
                    <a:lnTo>
                      <a:pt x="75" y="29"/>
                    </a:lnTo>
                    <a:lnTo>
                      <a:pt x="88" y="21"/>
                    </a:lnTo>
                    <a:lnTo>
                      <a:pt x="103" y="14"/>
                    </a:lnTo>
                    <a:lnTo>
                      <a:pt x="119" y="7"/>
                    </a:lnTo>
                    <a:lnTo>
                      <a:pt x="134" y="4"/>
                    </a:lnTo>
                    <a:lnTo>
                      <a:pt x="151" y="1"/>
                    </a:lnTo>
                    <a:lnTo>
                      <a:pt x="169" y="0"/>
                    </a:lnTo>
                    <a:lnTo>
                      <a:pt x="169" y="0"/>
                    </a:lnTo>
                    <a:lnTo>
                      <a:pt x="187" y="1"/>
                    </a:lnTo>
                    <a:lnTo>
                      <a:pt x="203" y="4"/>
                    </a:lnTo>
                    <a:lnTo>
                      <a:pt x="220" y="7"/>
                    </a:lnTo>
                    <a:lnTo>
                      <a:pt x="234" y="14"/>
                    </a:lnTo>
                    <a:lnTo>
                      <a:pt x="250" y="21"/>
                    </a:lnTo>
                    <a:lnTo>
                      <a:pt x="264" y="29"/>
                    </a:lnTo>
                    <a:lnTo>
                      <a:pt x="277" y="39"/>
                    </a:lnTo>
                    <a:lnTo>
                      <a:pt x="289" y="50"/>
                    </a:lnTo>
                    <a:lnTo>
                      <a:pt x="299" y="61"/>
                    </a:lnTo>
                    <a:lnTo>
                      <a:pt x="309" y="75"/>
                    </a:lnTo>
                    <a:lnTo>
                      <a:pt x="317" y="89"/>
                    </a:lnTo>
                    <a:lnTo>
                      <a:pt x="325" y="104"/>
                    </a:lnTo>
                    <a:lnTo>
                      <a:pt x="331" y="119"/>
                    </a:lnTo>
                    <a:lnTo>
                      <a:pt x="334" y="136"/>
                    </a:lnTo>
                    <a:lnTo>
                      <a:pt x="337" y="153"/>
                    </a:lnTo>
                    <a:lnTo>
                      <a:pt x="338" y="170"/>
                    </a:lnTo>
                    <a:lnTo>
                      <a:pt x="338" y="170"/>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5" name="Freeform 108"/>
              <p:cNvSpPr>
                <a:spLocks/>
              </p:cNvSpPr>
              <p:nvPr/>
            </p:nvSpPr>
            <p:spPr bwMode="auto">
              <a:xfrm>
                <a:off x="11487047" y="3091321"/>
                <a:ext cx="414490" cy="416649"/>
              </a:xfrm>
              <a:custGeom>
                <a:avLst/>
                <a:gdLst>
                  <a:gd name="T0" fmla="*/ 384 w 384"/>
                  <a:gd name="T1" fmla="*/ 193 h 386"/>
                  <a:gd name="T2" fmla="*/ 381 w 384"/>
                  <a:gd name="T3" fmla="*/ 232 h 386"/>
                  <a:gd name="T4" fmla="*/ 370 w 384"/>
                  <a:gd name="T5" fmla="*/ 268 h 386"/>
                  <a:gd name="T6" fmla="*/ 351 w 384"/>
                  <a:gd name="T7" fmla="*/ 301 h 386"/>
                  <a:gd name="T8" fmla="*/ 328 w 384"/>
                  <a:gd name="T9" fmla="*/ 330 h 386"/>
                  <a:gd name="T10" fmla="*/ 300 w 384"/>
                  <a:gd name="T11" fmla="*/ 353 h 386"/>
                  <a:gd name="T12" fmla="*/ 267 w 384"/>
                  <a:gd name="T13" fmla="*/ 370 h 386"/>
                  <a:gd name="T14" fmla="*/ 231 w 384"/>
                  <a:gd name="T15" fmla="*/ 382 h 386"/>
                  <a:gd name="T16" fmla="*/ 193 w 384"/>
                  <a:gd name="T17" fmla="*/ 386 h 386"/>
                  <a:gd name="T18" fmla="*/ 172 w 384"/>
                  <a:gd name="T19" fmla="*/ 385 h 386"/>
                  <a:gd name="T20" fmla="*/ 135 w 384"/>
                  <a:gd name="T21" fmla="*/ 378 h 386"/>
                  <a:gd name="T22" fmla="*/ 100 w 384"/>
                  <a:gd name="T23" fmla="*/ 363 h 386"/>
                  <a:gd name="T24" fmla="*/ 70 w 384"/>
                  <a:gd name="T25" fmla="*/ 342 h 386"/>
                  <a:gd name="T26" fmla="*/ 44 w 384"/>
                  <a:gd name="T27" fmla="*/ 315 h 386"/>
                  <a:gd name="T28" fmla="*/ 23 w 384"/>
                  <a:gd name="T29" fmla="*/ 285 h 386"/>
                  <a:gd name="T30" fmla="*/ 9 w 384"/>
                  <a:gd name="T31" fmla="*/ 251 h 386"/>
                  <a:gd name="T32" fmla="*/ 1 w 384"/>
                  <a:gd name="T33" fmla="*/ 213 h 386"/>
                  <a:gd name="T34" fmla="*/ 0 w 384"/>
                  <a:gd name="T35" fmla="*/ 193 h 386"/>
                  <a:gd name="T36" fmla="*/ 4 w 384"/>
                  <a:gd name="T37" fmla="*/ 154 h 386"/>
                  <a:gd name="T38" fmla="*/ 15 w 384"/>
                  <a:gd name="T39" fmla="*/ 118 h 386"/>
                  <a:gd name="T40" fmla="*/ 33 w 384"/>
                  <a:gd name="T41" fmla="*/ 86 h 386"/>
                  <a:gd name="T42" fmla="*/ 56 w 384"/>
                  <a:gd name="T43" fmla="*/ 57 h 386"/>
                  <a:gd name="T44" fmla="*/ 84 w 384"/>
                  <a:gd name="T45" fmla="*/ 33 h 386"/>
                  <a:gd name="T46" fmla="*/ 117 w 384"/>
                  <a:gd name="T47" fmla="*/ 15 h 386"/>
                  <a:gd name="T48" fmla="*/ 154 w 384"/>
                  <a:gd name="T49" fmla="*/ 4 h 386"/>
                  <a:gd name="T50" fmla="*/ 193 w 384"/>
                  <a:gd name="T51" fmla="*/ 0 h 386"/>
                  <a:gd name="T52" fmla="*/ 212 w 384"/>
                  <a:gd name="T53" fmla="*/ 2 h 386"/>
                  <a:gd name="T54" fmla="*/ 250 w 384"/>
                  <a:gd name="T55" fmla="*/ 9 h 386"/>
                  <a:gd name="T56" fmla="*/ 284 w 384"/>
                  <a:gd name="T57" fmla="*/ 24 h 386"/>
                  <a:gd name="T58" fmla="*/ 315 w 384"/>
                  <a:gd name="T59" fmla="*/ 44 h 386"/>
                  <a:gd name="T60" fmla="*/ 340 w 384"/>
                  <a:gd name="T61" fmla="*/ 71 h 386"/>
                  <a:gd name="T62" fmla="*/ 361 w 384"/>
                  <a:gd name="T63" fmla="*/ 102 h 386"/>
                  <a:gd name="T64" fmla="*/ 376 w 384"/>
                  <a:gd name="T65" fmla="*/ 136 h 386"/>
                  <a:gd name="T66" fmla="*/ 384 w 384"/>
                  <a:gd name="T67" fmla="*/ 174 h 386"/>
                  <a:gd name="T68" fmla="*/ 384 w 384"/>
                  <a:gd name="T69" fmla="*/ 193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4" h="386">
                    <a:moveTo>
                      <a:pt x="384" y="193"/>
                    </a:moveTo>
                    <a:lnTo>
                      <a:pt x="384" y="193"/>
                    </a:lnTo>
                    <a:lnTo>
                      <a:pt x="384" y="213"/>
                    </a:lnTo>
                    <a:lnTo>
                      <a:pt x="381" y="232"/>
                    </a:lnTo>
                    <a:lnTo>
                      <a:pt x="376" y="251"/>
                    </a:lnTo>
                    <a:lnTo>
                      <a:pt x="370" y="268"/>
                    </a:lnTo>
                    <a:lnTo>
                      <a:pt x="361" y="285"/>
                    </a:lnTo>
                    <a:lnTo>
                      <a:pt x="351" y="301"/>
                    </a:lnTo>
                    <a:lnTo>
                      <a:pt x="340" y="315"/>
                    </a:lnTo>
                    <a:lnTo>
                      <a:pt x="328" y="330"/>
                    </a:lnTo>
                    <a:lnTo>
                      <a:pt x="315" y="342"/>
                    </a:lnTo>
                    <a:lnTo>
                      <a:pt x="300" y="353"/>
                    </a:lnTo>
                    <a:lnTo>
                      <a:pt x="284" y="363"/>
                    </a:lnTo>
                    <a:lnTo>
                      <a:pt x="267" y="370"/>
                    </a:lnTo>
                    <a:lnTo>
                      <a:pt x="250" y="378"/>
                    </a:lnTo>
                    <a:lnTo>
                      <a:pt x="231" y="382"/>
                    </a:lnTo>
                    <a:lnTo>
                      <a:pt x="212" y="385"/>
                    </a:lnTo>
                    <a:lnTo>
                      <a:pt x="193" y="386"/>
                    </a:lnTo>
                    <a:lnTo>
                      <a:pt x="193" y="386"/>
                    </a:lnTo>
                    <a:lnTo>
                      <a:pt x="172" y="385"/>
                    </a:lnTo>
                    <a:lnTo>
                      <a:pt x="154" y="382"/>
                    </a:lnTo>
                    <a:lnTo>
                      <a:pt x="135" y="378"/>
                    </a:lnTo>
                    <a:lnTo>
                      <a:pt x="117" y="370"/>
                    </a:lnTo>
                    <a:lnTo>
                      <a:pt x="100" y="363"/>
                    </a:lnTo>
                    <a:lnTo>
                      <a:pt x="84" y="353"/>
                    </a:lnTo>
                    <a:lnTo>
                      <a:pt x="70" y="342"/>
                    </a:lnTo>
                    <a:lnTo>
                      <a:pt x="56" y="330"/>
                    </a:lnTo>
                    <a:lnTo>
                      <a:pt x="44" y="315"/>
                    </a:lnTo>
                    <a:lnTo>
                      <a:pt x="33" y="301"/>
                    </a:lnTo>
                    <a:lnTo>
                      <a:pt x="23" y="285"/>
                    </a:lnTo>
                    <a:lnTo>
                      <a:pt x="15" y="268"/>
                    </a:lnTo>
                    <a:lnTo>
                      <a:pt x="9" y="251"/>
                    </a:lnTo>
                    <a:lnTo>
                      <a:pt x="4" y="232"/>
                    </a:lnTo>
                    <a:lnTo>
                      <a:pt x="1" y="213"/>
                    </a:lnTo>
                    <a:lnTo>
                      <a:pt x="0" y="193"/>
                    </a:lnTo>
                    <a:lnTo>
                      <a:pt x="0" y="193"/>
                    </a:lnTo>
                    <a:lnTo>
                      <a:pt x="1" y="174"/>
                    </a:lnTo>
                    <a:lnTo>
                      <a:pt x="4" y="154"/>
                    </a:lnTo>
                    <a:lnTo>
                      <a:pt x="9" y="136"/>
                    </a:lnTo>
                    <a:lnTo>
                      <a:pt x="15" y="118"/>
                    </a:lnTo>
                    <a:lnTo>
                      <a:pt x="23" y="102"/>
                    </a:lnTo>
                    <a:lnTo>
                      <a:pt x="33" y="86"/>
                    </a:lnTo>
                    <a:lnTo>
                      <a:pt x="44" y="71"/>
                    </a:lnTo>
                    <a:lnTo>
                      <a:pt x="56" y="57"/>
                    </a:lnTo>
                    <a:lnTo>
                      <a:pt x="70" y="44"/>
                    </a:lnTo>
                    <a:lnTo>
                      <a:pt x="84" y="33"/>
                    </a:lnTo>
                    <a:lnTo>
                      <a:pt x="100" y="24"/>
                    </a:lnTo>
                    <a:lnTo>
                      <a:pt x="117" y="15"/>
                    </a:lnTo>
                    <a:lnTo>
                      <a:pt x="135" y="9"/>
                    </a:lnTo>
                    <a:lnTo>
                      <a:pt x="154" y="4"/>
                    </a:lnTo>
                    <a:lnTo>
                      <a:pt x="172" y="2"/>
                    </a:lnTo>
                    <a:lnTo>
                      <a:pt x="193" y="0"/>
                    </a:lnTo>
                    <a:lnTo>
                      <a:pt x="193" y="0"/>
                    </a:lnTo>
                    <a:lnTo>
                      <a:pt x="212" y="2"/>
                    </a:lnTo>
                    <a:lnTo>
                      <a:pt x="231" y="4"/>
                    </a:lnTo>
                    <a:lnTo>
                      <a:pt x="250" y="9"/>
                    </a:lnTo>
                    <a:lnTo>
                      <a:pt x="267" y="15"/>
                    </a:lnTo>
                    <a:lnTo>
                      <a:pt x="284" y="24"/>
                    </a:lnTo>
                    <a:lnTo>
                      <a:pt x="300" y="33"/>
                    </a:lnTo>
                    <a:lnTo>
                      <a:pt x="315" y="44"/>
                    </a:lnTo>
                    <a:lnTo>
                      <a:pt x="328" y="57"/>
                    </a:lnTo>
                    <a:lnTo>
                      <a:pt x="340" y="71"/>
                    </a:lnTo>
                    <a:lnTo>
                      <a:pt x="351" y="86"/>
                    </a:lnTo>
                    <a:lnTo>
                      <a:pt x="361" y="102"/>
                    </a:lnTo>
                    <a:lnTo>
                      <a:pt x="370" y="118"/>
                    </a:lnTo>
                    <a:lnTo>
                      <a:pt x="376" y="136"/>
                    </a:lnTo>
                    <a:lnTo>
                      <a:pt x="381" y="154"/>
                    </a:lnTo>
                    <a:lnTo>
                      <a:pt x="384" y="174"/>
                    </a:lnTo>
                    <a:lnTo>
                      <a:pt x="384" y="193"/>
                    </a:lnTo>
                    <a:lnTo>
                      <a:pt x="384" y="193"/>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6" name="Freeform 109"/>
              <p:cNvSpPr>
                <a:spLocks/>
              </p:cNvSpPr>
              <p:nvPr/>
            </p:nvSpPr>
            <p:spPr bwMode="auto">
              <a:xfrm>
                <a:off x="11795756" y="3350377"/>
                <a:ext cx="241786" cy="243945"/>
              </a:xfrm>
              <a:custGeom>
                <a:avLst/>
                <a:gdLst>
                  <a:gd name="T0" fmla="*/ 224 w 224"/>
                  <a:gd name="T1" fmla="*/ 113 h 225"/>
                  <a:gd name="T2" fmla="*/ 222 w 224"/>
                  <a:gd name="T3" fmla="*/ 135 h 225"/>
                  <a:gd name="T4" fmla="*/ 215 w 224"/>
                  <a:gd name="T5" fmla="*/ 156 h 225"/>
                  <a:gd name="T6" fmla="*/ 204 w 224"/>
                  <a:gd name="T7" fmla="*/ 175 h 225"/>
                  <a:gd name="T8" fmla="*/ 191 w 224"/>
                  <a:gd name="T9" fmla="*/ 192 h 225"/>
                  <a:gd name="T10" fmla="*/ 174 w 224"/>
                  <a:gd name="T11" fmla="*/ 206 h 225"/>
                  <a:gd name="T12" fmla="*/ 156 w 224"/>
                  <a:gd name="T13" fmla="*/ 216 h 225"/>
                  <a:gd name="T14" fmla="*/ 134 w 224"/>
                  <a:gd name="T15" fmla="*/ 223 h 225"/>
                  <a:gd name="T16" fmla="*/ 112 w 224"/>
                  <a:gd name="T17" fmla="*/ 225 h 225"/>
                  <a:gd name="T18" fmla="*/ 100 w 224"/>
                  <a:gd name="T19" fmla="*/ 224 h 225"/>
                  <a:gd name="T20" fmla="*/ 78 w 224"/>
                  <a:gd name="T21" fmla="*/ 219 h 225"/>
                  <a:gd name="T22" fmla="*/ 58 w 224"/>
                  <a:gd name="T23" fmla="*/ 211 h 225"/>
                  <a:gd name="T24" fmla="*/ 40 w 224"/>
                  <a:gd name="T25" fmla="*/ 200 h 225"/>
                  <a:gd name="T26" fmla="*/ 25 w 224"/>
                  <a:gd name="T27" fmla="*/ 184 h 225"/>
                  <a:gd name="T28" fmla="*/ 13 w 224"/>
                  <a:gd name="T29" fmla="*/ 166 h 225"/>
                  <a:gd name="T30" fmla="*/ 4 w 224"/>
                  <a:gd name="T31" fmla="*/ 146 h 225"/>
                  <a:gd name="T32" fmla="*/ 0 w 224"/>
                  <a:gd name="T33" fmla="*/ 124 h 225"/>
                  <a:gd name="T34" fmla="*/ 0 w 224"/>
                  <a:gd name="T35" fmla="*/ 113 h 225"/>
                  <a:gd name="T36" fmla="*/ 1 w 224"/>
                  <a:gd name="T37" fmla="*/ 90 h 225"/>
                  <a:gd name="T38" fmla="*/ 8 w 224"/>
                  <a:gd name="T39" fmla="*/ 69 h 225"/>
                  <a:gd name="T40" fmla="*/ 18 w 224"/>
                  <a:gd name="T41" fmla="*/ 50 h 225"/>
                  <a:gd name="T42" fmla="*/ 32 w 224"/>
                  <a:gd name="T43" fmla="*/ 33 h 225"/>
                  <a:gd name="T44" fmla="*/ 48 w 224"/>
                  <a:gd name="T45" fmla="*/ 19 h 225"/>
                  <a:gd name="T46" fmla="*/ 68 w 224"/>
                  <a:gd name="T47" fmla="*/ 9 h 225"/>
                  <a:gd name="T48" fmla="*/ 89 w 224"/>
                  <a:gd name="T49" fmla="*/ 2 h 225"/>
                  <a:gd name="T50" fmla="*/ 112 w 224"/>
                  <a:gd name="T51" fmla="*/ 0 h 225"/>
                  <a:gd name="T52" fmla="*/ 123 w 224"/>
                  <a:gd name="T53" fmla="*/ 1 h 225"/>
                  <a:gd name="T54" fmla="*/ 145 w 224"/>
                  <a:gd name="T55" fmla="*/ 6 h 225"/>
                  <a:gd name="T56" fmla="*/ 165 w 224"/>
                  <a:gd name="T57" fmla="*/ 14 h 225"/>
                  <a:gd name="T58" fmla="*/ 183 w 224"/>
                  <a:gd name="T59" fmla="*/ 25 h 225"/>
                  <a:gd name="T60" fmla="*/ 198 w 224"/>
                  <a:gd name="T61" fmla="*/ 41 h 225"/>
                  <a:gd name="T62" fmla="*/ 211 w 224"/>
                  <a:gd name="T63" fmla="*/ 59 h 225"/>
                  <a:gd name="T64" fmla="*/ 219 w 224"/>
                  <a:gd name="T65" fmla="*/ 79 h 225"/>
                  <a:gd name="T66" fmla="*/ 223 w 224"/>
                  <a:gd name="T67" fmla="*/ 101 h 225"/>
                  <a:gd name="T68" fmla="*/ 224 w 224"/>
                  <a:gd name="T69" fmla="*/ 11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4" h="225">
                    <a:moveTo>
                      <a:pt x="224" y="113"/>
                    </a:moveTo>
                    <a:lnTo>
                      <a:pt x="224" y="113"/>
                    </a:lnTo>
                    <a:lnTo>
                      <a:pt x="223" y="124"/>
                    </a:lnTo>
                    <a:lnTo>
                      <a:pt x="222" y="135"/>
                    </a:lnTo>
                    <a:lnTo>
                      <a:pt x="219" y="146"/>
                    </a:lnTo>
                    <a:lnTo>
                      <a:pt x="215" y="156"/>
                    </a:lnTo>
                    <a:lnTo>
                      <a:pt x="211" y="166"/>
                    </a:lnTo>
                    <a:lnTo>
                      <a:pt x="204" y="175"/>
                    </a:lnTo>
                    <a:lnTo>
                      <a:pt x="198" y="184"/>
                    </a:lnTo>
                    <a:lnTo>
                      <a:pt x="191" y="192"/>
                    </a:lnTo>
                    <a:lnTo>
                      <a:pt x="183" y="200"/>
                    </a:lnTo>
                    <a:lnTo>
                      <a:pt x="174" y="206"/>
                    </a:lnTo>
                    <a:lnTo>
                      <a:pt x="165" y="211"/>
                    </a:lnTo>
                    <a:lnTo>
                      <a:pt x="156" y="216"/>
                    </a:lnTo>
                    <a:lnTo>
                      <a:pt x="145" y="219"/>
                    </a:lnTo>
                    <a:lnTo>
                      <a:pt x="134" y="223"/>
                    </a:lnTo>
                    <a:lnTo>
                      <a:pt x="123" y="224"/>
                    </a:lnTo>
                    <a:lnTo>
                      <a:pt x="112" y="225"/>
                    </a:lnTo>
                    <a:lnTo>
                      <a:pt x="112" y="225"/>
                    </a:lnTo>
                    <a:lnTo>
                      <a:pt x="100" y="224"/>
                    </a:lnTo>
                    <a:lnTo>
                      <a:pt x="89" y="223"/>
                    </a:lnTo>
                    <a:lnTo>
                      <a:pt x="78" y="219"/>
                    </a:lnTo>
                    <a:lnTo>
                      <a:pt x="68" y="216"/>
                    </a:lnTo>
                    <a:lnTo>
                      <a:pt x="58" y="211"/>
                    </a:lnTo>
                    <a:lnTo>
                      <a:pt x="48" y="206"/>
                    </a:lnTo>
                    <a:lnTo>
                      <a:pt x="40" y="200"/>
                    </a:lnTo>
                    <a:lnTo>
                      <a:pt x="32" y="192"/>
                    </a:lnTo>
                    <a:lnTo>
                      <a:pt x="25" y="184"/>
                    </a:lnTo>
                    <a:lnTo>
                      <a:pt x="18" y="175"/>
                    </a:lnTo>
                    <a:lnTo>
                      <a:pt x="13" y="166"/>
                    </a:lnTo>
                    <a:lnTo>
                      <a:pt x="8" y="156"/>
                    </a:lnTo>
                    <a:lnTo>
                      <a:pt x="4" y="146"/>
                    </a:lnTo>
                    <a:lnTo>
                      <a:pt x="1" y="135"/>
                    </a:lnTo>
                    <a:lnTo>
                      <a:pt x="0" y="124"/>
                    </a:lnTo>
                    <a:lnTo>
                      <a:pt x="0" y="113"/>
                    </a:lnTo>
                    <a:lnTo>
                      <a:pt x="0" y="113"/>
                    </a:lnTo>
                    <a:lnTo>
                      <a:pt x="0" y="101"/>
                    </a:lnTo>
                    <a:lnTo>
                      <a:pt x="1" y="90"/>
                    </a:lnTo>
                    <a:lnTo>
                      <a:pt x="4" y="79"/>
                    </a:lnTo>
                    <a:lnTo>
                      <a:pt x="8" y="69"/>
                    </a:lnTo>
                    <a:lnTo>
                      <a:pt x="13" y="59"/>
                    </a:lnTo>
                    <a:lnTo>
                      <a:pt x="18" y="50"/>
                    </a:lnTo>
                    <a:lnTo>
                      <a:pt x="25" y="41"/>
                    </a:lnTo>
                    <a:lnTo>
                      <a:pt x="32" y="33"/>
                    </a:lnTo>
                    <a:lnTo>
                      <a:pt x="40" y="25"/>
                    </a:lnTo>
                    <a:lnTo>
                      <a:pt x="48" y="19"/>
                    </a:lnTo>
                    <a:lnTo>
                      <a:pt x="58" y="14"/>
                    </a:lnTo>
                    <a:lnTo>
                      <a:pt x="68" y="9"/>
                    </a:lnTo>
                    <a:lnTo>
                      <a:pt x="78" y="6"/>
                    </a:lnTo>
                    <a:lnTo>
                      <a:pt x="89" y="2"/>
                    </a:lnTo>
                    <a:lnTo>
                      <a:pt x="100" y="1"/>
                    </a:lnTo>
                    <a:lnTo>
                      <a:pt x="112" y="0"/>
                    </a:lnTo>
                    <a:lnTo>
                      <a:pt x="112" y="0"/>
                    </a:lnTo>
                    <a:lnTo>
                      <a:pt x="123" y="1"/>
                    </a:lnTo>
                    <a:lnTo>
                      <a:pt x="134" y="2"/>
                    </a:lnTo>
                    <a:lnTo>
                      <a:pt x="145" y="6"/>
                    </a:lnTo>
                    <a:lnTo>
                      <a:pt x="156" y="9"/>
                    </a:lnTo>
                    <a:lnTo>
                      <a:pt x="165" y="14"/>
                    </a:lnTo>
                    <a:lnTo>
                      <a:pt x="174" y="19"/>
                    </a:lnTo>
                    <a:lnTo>
                      <a:pt x="183" y="25"/>
                    </a:lnTo>
                    <a:lnTo>
                      <a:pt x="191" y="33"/>
                    </a:lnTo>
                    <a:lnTo>
                      <a:pt x="198" y="41"/>
                    </a:lnTo>
                    <a:lnTo>
                      <a:pt x="204" y="50"/>
                    </a:lnTo>
                    <a:lnTo>
                      <a:pt x="211" y="59"/>
                    </a:lnTo>
                    <a:lnTo>
                      <a:pt x="215" y="69"/>
                    </a:lnTo>
                    <a:lnTo>
                      <a:pt x="219" y="79"/>
                    </a:lnTo>
                    <a:lnTo>
                      <a:pt x="222" y="90"/>
                    </a:lnTo>
                    <a:lnTo>
                      <a:pt x="223" y="101"/>
                    </a:lnTo>
                    <a:lnTo>
                      <a:pt x="224" y="113"/>
                    </a:lnTo>
                    <a:lnTo>
                      <a:pt x="224" y="113"/>
                    </a:lnTo>
                    <a:close/>
                  </a:path>
                </a:pathLst>
              </a:custGeom>
              <a:solidFill>
                <a:srgbClr val="AAE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7" name="Rectangle 110"/>
              <p:cNvSpPr>
                <a:spLocks noChangeArrowheads="1"/>
              </p:cNvSpPr>
              <p:nvPr/>
            </p:nvSpPr>
            <p:spPr bwMode="auto">
              <a:xfrm>
                <a:off x="11437395" y="3449682"/>
                <a:ext cx="479254" cy="144640"/>
              </a:xfrm>
              <a:prstGeom prst="rect">
                <a:avLst/>
              </a:prstGeom>
              <a:solidFill>
                <a:srgbClr val="AAE3F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8" name="Freeform 111"/>
              <p:cNvSpPr>
                <a:spLocks/>
              </p:cNvSpPr>
              <p:nvPr/>
            </p:nvSpPr>
            <p:spPr bwMode="auto">
              <a:xfrm>
                <a:off x="10034172" y="4554990"/>
                <a:ext cx="911015" cy="438237"/>
              </a:xfrm>
              <a:custGeom>
                <a:avLst/>
                <a:gdLst>
                  <a:gd name="T0" fmla="*/ 746 w 845"/>
                  <a:gd name="T1" fmla="*/ 407 h 407"/>
                  <a:gd name="T2" fmla="*/ 0 w 845"/>
                  <a:gd name="T3" fmla="*/ 407 h 407"/>
                  <a:gd name="T4" fmla="*/ 100 w 845"/>
                  <a:gd name="T5" fmla="*/ 0 h 407"/>
                  <a:gd name="T6" fmla="*/ 845 w 845"/>
                  <a:gd name="T7" fmla="*/ 0 h 407"/>
                  <a:gd name="T8" fmla="*/ 746 w 845"/>
                  <a:gd name="T9" fmla="*/ 407 h 407"/>
                </a:gdLst>
                <a:ahLst/>
                <a:cxnLst>
                  <a:cxn ang="0">
                    <a:pos x="T0" y="T1"/>
                  </a:cxn>
                  <a:cxn ang="0">
                    <a:pos x="T2" y="T3"/>
                  </a:cxn>
                  <a:cxn ang="0">
                    <a:pos x="T4" y="T5"/>
                  </a:cxn>
                  <a:cxn ang="0">
                    <a:pos x="T6" y="T7"/>
                  </a:cxn>
                  <a:cxn ang="0">
                    <a:pos x="T8" y="T9"/>
                  </a:cxn>
                </a:cxnLst>
                <a:rect l="0" t="0" r="r" b="b"/>
                <a:pathLst>
                  <a:path w="845" h="407">
                    <a:moveTo>
                      <a:pt x="746" y="407"/>
                    </a:moveTo>
                    <a:lnTo>
                      <a:pt x="0" y="407"/>
                    </a:lnTo>
                    <a:lnTo>
                      <a:pt x="100" y="0"/>
                    </a:lnTo>
                    <a:lnTo>
                      <a:pt x="845" y="0"/>
                    </a:lnTo>
                    <a:lnTo>
                      <a:pt x="746" y="407"/>
                    </a:lnTo>
                    <a:close/>
                  </a:path>
                </a:pathLst>
              </a:custGeom>
              <a:solidFill>
                <a:srgbClr val="D2E5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49" name="Rectangle 112"/>
              <p:cNvSpPr>
                <a:spLocks noChangeArrowheads="1"/>
              </p:cNvSpPr>
              <p:nvPr/>
            </p:nvSpPr>
            <p:spPr bwMode="auto">
              <a:xfrm>
                <a:off x="9619682" y="4993228"/>
                <a:ext cx="1198136" cy="23747"/>
              </a:xfrm>
              <a:prstGeom prst="rect">
                <a:avLst/>
              </a:prstGeom>
              <a:solidFill>
                <a:srgbClr val="AABCB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0" name="Freeform 113"/>
              <p:cNvSpPr>
                <a:spLocks/>
              </p:cNvSpPr>
              <p:nvPr/>
            </p:nvSpPr>
            <p:spPr bwMode="auto">
              <a:xfrm>
                <a:off x="10012584" y="4554990"/>
                <a:ext cx="129528" cy="438237"/>
              </a:xfrm>
              <a:custGeom>
                <a:avLst/>
                <a:gdLst>
                  <a:gd name="T0" fmla="*/ 120 w 120"/>
                  <a:gd name="T1" fmla="*/ 0 h 407"/>
                  <a:gd name="T2" fmla="*/ 20 w 120"/>
                  <a:gd name="T3" fmla="*/ 407 h 407"/>
                  <a:gd name="T4" fmla="*/ 0 w 120"/>
                  <a:gd name="T5" fmla="*/ 407 h 407"/>
                  <a:gd name="T6" fmla="*/ 96 w 120"/>
                  <a:gd name="T7" fmla="*/ 6 h 407"/>
                  <a:gd name="T8" fmla="*/ 120 w 120"/>
                  <a:gd name="T9" fmla="*/ 0 h 407"/>
                </a:gdLst>
                <a:ahLst/>
                <a:cxnLst>
                  <a:cxn ang="0">
                    <a:pos x="T0" y="T1"/>
                  </a:cxn>
                  <a:cxn ang="0">
                    <a:pos x="T2" y="T3"/>
                  </a:cxn>
                  <a:cxn ang="0">
                    <a:pos x="T4" y="T5"/>
                  </a:cxn>
                  <a:cxn ang="0">
                    <a:pos x="T6" y="T7"/>
                  </a:cxn>
                  <a:cxn ang="0">
                    <a:pos x="T8" y="T9"/>
                  </a:cxn>
                </a:cxnLst>
                <a:rect l="0" t="0" r="r" b="b"/>
                <a:pathLst>
                  <a:path w="120" h="407">
                    <a:moveTo>
                      <a:pt x="120" y="0"/>
                    </a:moveTo>
                    <a:lnTo>
                      <a:pt x="20" y="407"/>
                    </a:lnTo>
                    <a:lnTo>
                      <a:pt x="0" y="407"/>
                    </a:lnTo>
                    <a:lnTo>
                      <a:pt x="96" y="6"/>
                    </a:lnTo>
                    <a:lnTo>
                      <a:pt x="12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1" name="Freeform 114"/>
              <p:cNvSpPr>
                <a:spLocks/>
              </p:cNvSpPr>
              <p:nvPr/>
            </p:nvSpPr>
            <p:spPr bwMode="auto">
              <a:xfrm>
                <a:off x="10202559" y="2646607"/>
                <a:ext cx="1554339" cy="889428"/>
              </a:xfrm>
              <a:custGeom>
                <a:avLst/>
                <a:gdLst>
                  <a:gd name="T0" fmla="*/ 1118 w 1440"/>
                  <a:gd name="T1" fmla="*/ 240 h 825"/>
                  <a:gd name="T2" fmla="*/ 1086 w 1440"/>
                  <a:gd name="T3" fmla="*/ 218 h 825"/>
                  <a:gd name="T4" fmla="*/ 1061 w 1440"/>
                  <a:gd name="T5" fmla="*/ 148 h 825"/>
                  <a:gd name="T6" fmla="*/ 1018 w 1440"/>
                  <a:gd name="T7" fmla="*/ 88 h 825"/>
                  <a:gd name="T8" fmla="*/ 961 w 1440"/>
                  <a:gd name="T9" fmla="*/ 40 h 825"/>
                  <a:gd name="T10" fmla="*/ 892 w 1440"/>
                  <a:gd name="T11" fmla="*/ 11 h 825"/>
                  <a:gd name="T12" fmla="*/ 815 w 1440"/>
                  <a:gd name="T13" fmla="*/ 0 h 825"/>
                  <a:gd name="T14" fmla="*/ 772 w 1440"/>
                  <a:gd name="T15" fmla="*/ 4 h 825"/>
                  <a:gd name="T16" fmla="*/ 711 w 1440"/>
                  <a:gd name="T17" fmla="*/ 21 h 825"/>
                  <a:gd name="T18" fmla="*/ 656 w 1440"/>
                  <a:gd name="T19" fmla="*/ 50 h 825"/>
                  <a:gd name="T20" fmla="*/ 609 w 1440"/>
                  <a:gd name="T21" fmla="*/ 92 h 825"/>
                  <a:gd name="T22" fmla="*/ 573 w 1440"/>
                  <a:gd name="T23" fmla="*/ 143 h 825"/>
                  <a:gd name="T24" fmla="*/ 556 w 1440"/>
                  <a:gd name="T25" fmla="*/ 181 h 825"/>
                  <a:gd name="T26" fmla="*/ 512 w 1440"/>
                  <a:gd name="T27" fmla="*/ 154 h 825"/>
                  <a:gd name="T28" fmla="*/ 462 w 1440"/>
                  <a:gd name="T29" fmla="*/ 139 h 825"/>
                  <a:gd name="T30" fmla="*/ 426 w 1440"/>
                  <a:gd name="T31" fmla="*/ 135 h 825"/>
                  <a:gd name="T32" fmla="*/ 363 w 1440"/>
                  <a:gd name="T33" fmla="*/ 145 h 825"/>
                  <a:gd name="T34" fmla="*/ 307 w 1440"/>
                  <a:gd name="T35" fmla="*/ 172 h 825"/>
                  <a:gd name="T36" fmla="*/ 262 w 1440"/>
                  <a:gd name="T37" fmla="*/ 214 h 825"/>
                  <a:gd name="T38" fmla="*/ 230 w 1440"/>
                  <a:gd name="T39" fmla="*/ 266 h 825"/>
                  <a:gd name="T40" fmla="*/ 214 w 1440"/>
                  <a:gd name="T41" fmla="*/ 327 h 825"/>
                  <a:gd name="T42" fmla="*/ 214 w 1440"/>
                  <a:gd name="T43" fmla="*/ 362 h 825"/>
                  <a:gd name="T44" fmla="*/ 220 w 1440"/>
                  <a:gd name="T45" fmla="*/ 400 h 825"/>
                  <a:gd name="T46" fmla="*/ 214 w 1440"/>
                  <a:gd name="T47" fmla="*/ 400 h 825"/>
                  <a:gd name="T48" fmla="*/ 151 w 1440"/>
                  <a:gd name="T49" fmla="*/ 410 h 825"/>
                  <a:gd name="T50" fmla="*/ 94 w 1440"/>
                  <a:gd name="T51" fmla="*/ 437 h 825"/>
                  <a:gd name="T52" fmla="*/ 49 w 1440"/>
                  <a:gd name="T53" fmla="*/ 478 h 825"/>
                  <a:gd name="T54" fmla="*/ 18 w 1440"/>
                  <a:gd name="T55" fmla="*/ 531 h 825"/>
                  <a:gd name="T56" fmla="*/ 2 w 1440"/>
                  <a:gd name="T57" fmla="*/ 592 h 825"/>
                  <a:gd name="T58" fmla="*/ 2 w 1440"/>
                  <a:gd name="T59" fmla="*/ 635 h 825"/>
                  <a:gd name="T60" fmla="*/ 18 w 1440"/>
                  <a:gd name="T61" fmla="*/ 696 h 825"/>
                  <a:gd name="T62" fmla="*/ 49 w 1440"/>
                  <a:gd name="T63" fmla="*/ 748 h 825"/>
                  <a:gd name="T64" fmla="*/ 94 w 1440"/>
                  <a:gd name="T65" fmla="*/ 790 h 825"/>
                  <a:gd name="T66" fmla="*/ 151 w 1440"/>
                  <a:gd name="T67" fmla="*/ 816 h 825"/>
                  <a:gd name="T68" fmla="*/ 214 w 1440"/>
                  <a:gd name="T69" fmla="*/ 825 h 825"/>
                  <a:gd name="T70" fmla="*/ 1162 w 1440"/>
                  <a:gd name="T71" fmla="*/ 825 h 825"/>
                  <a:gd name="T72" fmla="*/ 1206 w 1440"/>
                  <a:gd name="T73" fmla="*/ 819 h 825"/>
                  <a:gd name="T74" fmla="*/ 1286 w 1440"/>
                  <a:gd name="T75" fmla="*/ 790 h 825"/>
                  <a:gd name="T76" fmla="*/ 1354 w 1440"/>
                  <a:gd name="T77" fmla="*/ 740 h 825"/>
                  <a:gd name="T78" fmla="*/ 1405 w 1440"/>
                  <a:gd name="T79" fmla="*/ 672 h 825"/>
                  <a:gd name="T80" fmla="*/ 1434 w 1440"/>
                  <a:gd name="T81" fmla="*/ 591 h 825"/>
                  <a:gd name="T82" fmla="*/ 1440 w 1440"/>
                  <a:gd name="T83" fmla="*/ 547 h 825"/>
                  <a:gd name="T84" fmla="*/ 1440 w 1440"/>
                  <a:gd name="T85" fmla="*/ 517 h 825"/>
                  <a:gd name="T86" fmla="*/ 1434 w 1440"/>
                  <a:gd name="T87" fmla="*/ 473 h 825"/>
                  <a:gd name="T88" fmla="*/ 1405 w 1440"/>
                  <a:gd name="T89" fmla="*/ 392 h 825"/>
                  <a:gd name="T90" fmla="*/ 1354 w 1440"/>
                  <a:gd name="T91" fmla="*/ 325 h 825"/>
                  <a:gd name="T92" fmla="*/ 1286 w 1440"/>
                  <a:gd name="T93" fmla="*/ 275 h 825"/>
                  <a:gd name="T94" fmla="*/ 1206 w 1440"/>
                  <a:gd name="T95" fmla="*/ 245 h 825"/>
                  <a:gd name="T96" fmla="*/ 1162 w 1440"/>
                  <a:gd name="T97" fmla="*/ 239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0" h="825">
                    <a:moveTo>
                      <a:pt x="1146" y="239"/>
                    </a:moveTo>
                    <a:lnTo>
                      <a:pt x="1146" y="239"/>
                    </a:lnTo>
                    <a:lnTo>
                      <a:pt x="1118" y="240"/>
                    </a:lnTo>
                    <a:lnTo>
                      <a:pt x="1090" y="244"/>
                    </a:lnTo>
                    <a:lnTo>
                      <a:pt x="1090" y="244"/>
                    </a:lnTo>
                    <a:lnTo>
                      <a:pt x="1086" y="218"/>
                    </a:lnTo>
                    <a:lnTo>
                      <a:pt x="1079" y="194"/>
                    </a:lnTo>
                    <a:lnTo>
                      <a:pt x="1070" y="171"/>
                    </a:lnTo>
                    <a:lnTo>
                      <a:pt x="1061" y="148"/>
                    </a:lnTo>
                    <a:lnTo>
                      <a:pt x="1047" y="127"/>
                    </a:lnTo>
                    <a:lnTo>
                      <a:pt x="1034" y="106"/>
                    </a:lnTo>
                    <a:lnTo>
                      <a:pt x="1018" y="88"/>
                    </a:lnTo>
                    <a:lnTo>
                      <a:pt x="1000" y="71"/>
                    </a:lnTo>
                    <a:lnTo>
                      <a:pt x="980" y="55"/>
                    </a:lnTo>
                    <a:lnTo>
                      <a:pt x="961" y="40"/>
                    </a:lnTo>
                    <a:lnTo>
                      <a:pt x="939" y="29"/>
                    </a:lnTo>
                    <a:lnTo>
                      <a:pt x="915" y="18"/>
                    </a:lnTo>
                    <a:lnTo>
                      <a:pt x="892" y="11"/>
                    </a:lnTo>
                    <a:lnTo>
                      <a:pt x="867" y="5"/>
                    </a:lnTo>
                    <a:lnTo>
                      <a:pt x="841" y="1"/>
                    </a:lnTo>
                    <a:lnTo>
                      <a:pt x="815" y="0"/>
                    </a:lnTo>
                    <a:lnTo>
                      <a:pt x="815" y="0"/>
                    </a:lnTo>
                    <a:lnTo>
                      <a:pt x="793" y="0"/>
                    </a:lnTo>
                    <a:lnTo>
                      <a:pt x="772" y="4"/>
                    </a:lnTo>
                    <a:lnTo>
                      <a:pt x="751" y="7"/>
                    </a:lnTo>
                    <a:lnTo>
                      <a:pt x="730" y="13"/>
                    </a:lnTo>
                    <a:lnTo>
                      <a:pt x="711" y="21"/>
                    </a:lnTo>
                    <a:lnTo>
                      <a:pt x="691" y="29"/>
                    </a:lnTo>
                    <a:lnTo>
                      <a:pt x="673" y="39"/>
                    </a:lnTo>
                    <a:lnTo>
                      <a:pt x="656" y="50"/>
                    </a:lnTo>
                    <a:lnTo>
                      <a:pt x="639" y="63"/>
                    </a:lnTo>
                    <a:lnTo>
                      <a:pt x="624" y="77"/>
                    </a:lnTo>
                    <a:lnTo>
                      <a:pt x="609" y="92"/>
                    </a:lnTo>
                    <a:lnTo>
                      <a:pt x="596" y="107"/>
                    </a:lnTo>
                    <a:lnTo>
                      <a:pt x="584" y="124"/>
                    </a:lnTo>
                    <a:lnTo>
                      <a:pt x="573" y="143"/>
                    </a:lnTo>
                    <a:lnTo>
                      <a:pt x="564" y="161"/>
                    </a:lnTo>
                    <a:lnTo>
                      <a:pt x="556" y="181"/>
                    </a:lnTo>
                    <a:lnTo>
                      <a:pt x="556" y="181"/>
                    </a:lnTo>
                    <a:lnTo>
                      <a:pt x="542" y="171"/>
                    </a:lnTo>
                    <a:lnTo>
                      <a:pt x="528" y="162"/>
                    </a:lnTo>
                    <a:lnTo>
                      <a:pt x="512" y="154"/>
                    </a:lnTo>
                    <a:lnTo>
                      <a:pt x="496" y="148"/>
                    </a:lnTo>
                    <a:lnTo>
                      <a:pt x="479" y="143"/>
                    </a:lnTo>
                    <a:lnTo>
                      <a:pt x="462" y="139"/>
                    </a:lnTo>
                    <a:lnTo>
                      <a:pt x="443" y="137"/>
                    </a:lnTo>
                    <a:lnTo>
                      <a:pt x="426" y="135"/>
                    </a:lnTo>
                    <a:lnTo>
                      <a:pt x="426" y="135"/>
                    </a:lnTo>
                    <a:lnTo>
                      <a:pt x="404" y="137"/>
                    </a:lnTo>
                    <a:lnTo>
                      <a:pt x="384" y="140"/>
                    </a:lnTo>
                    <a:lnTo>
                      <a:pt x="363" y="145"/>
                    </a:lnTo>
                    <a:lnTo>
                      <a:pt x="343" y="153"/>
                    </a:lnTo>
                    <a:lnTo>
                      <a:pt x="325" y="161"/>
                    </a:lnTo>
                    <a:lnTo>
                      <a:pt x="307" y="172"/>
                    </a:lnTo>
                    <a:lnTo>
                      <a:pt x="291" y="184"/>
                    </a:lnTo>
                    <a:lnTo>
                      <a:pt x="276" y="198"/>
                    </a:lnTo>
                    <a:lnTo>
                      <a:pt x="262" y="214"/>
                    </a:lnTo>
                    <a:lnTo>
                      <a:pt x="249" y="229"/>
                    </a:lnTo>
                    <a:lnTo>
                      <a:pt x="240" y="248"/>
                    </a:lnTo>
                    <a:lnTo>
                      <a:pt x="230" y="266"/>
                    </a:lnTo>
                    <a:lnTo>
                      <a:pt x="223" y="286"/>
                    </a:lnTo>
                    <a:lnTo>
                      <a:pt x="218" y="305"/>
                    </a:lnTo>
                    <a:lnTo>
                      <a:pt x="214" y="327"/>
                    </a:lnTo>
                    <a:lnTo>
                      <a:pt x="214" y="349"/>
                    </a:lnTo>
                    <a:lnTo>
                      <a:pt x="214" y="349"/>
                    </a:lnTo>
                    <a:lnTo>
                      <a:pt x="214" y="362"/>
                    </a:lnTo>
                    <a:lnTo>
                      <a:pt x="215" y="375"/>
                    </a:lnTo>
                    <a:lnTo>
                      <a:pt x="218" y="388"/>
                    </a:lnTo>
                    <a:lnTo>
                      <a:pt x="220" y="400"/>
                    </a:lnTo>
                    <a:lnTo>
                      <a:pt x="220" y="400"/>
                    </a:lnTo>
                    <a:lnTo>
                      <a:pt x="214" y="400"/>
                    </a:lnTo>
                    <a:lnTo>
                      <a:pt x="214" y="400"/>
                    </a:lnTo>
                    <a:lnTo>
                      <a:pt x="192" y="401"/>
                    </a:lnTo>
                    <a:lnTo>
                      <a:pt x="170" y="405"/>
                    </a:lnTo>
                    <a:lnTo>
                      <a:pt x="151" y="410"/>
                    </a:lnTo>
                    <a:lnTo>
                      <a:pt x="131" y="417"/>
                    </a:lnTo>
                    <a:lnTo>
                      <a:pt x="113" y="426"/>
                    </a:lnTo>
                    <a:lnTo>
                      <a:pt x="94" y="437"/>
                    </a:lnTo>
                    <a:lnTo>
                      <a:pt x="79" y="449"/>
                    </a:lnTo>
                    <a:lnTo>
                      <a:pt x="63" y="463"/>
                    </a:lnTo>
                    <a:lnTo>
                      <a:pt x="49" y="478"/>
                    </a:lnTo>
                    <a:lnTo>
                      <a:pt x="37" y="494"/>
                    </a:lnTo>
                    <a:lnTo>
                      <a:pt x="26" y="511"/>
                    </a:lnTo>
                    <a:lnTo>
                      <a:pt x="18" y="531"/>
                    </a:lnTo>
                    <a:lnTo>
                      <a:pt x="10" y="550"/>
                    </a:lnTo>
                    <a:lnTo>
                      <a:pt x="5" y="570"/>
                    </a:lnTo>
                    <a:lnTo>
                      <a:pt x="2" y="592"/>
                    </a:lnTo>
                    <a:lnTo>
                      <a:pt x="0" y="613"/>
                    </a:lnTo>
                    <a:lnTo>
                      <a:pt x="0" y="613"/>
                    </a:lnTo>
                    <a:lnTo>
                      <a:pt x="2" y="635"/>
                    </a:lnTo>
                    <a:lnTo>
                      <a:pt x="5" y="655"/>
                    </a:lnTo>
                    <a:lnTo>
                      <a:pt x="10" y="676"/>
                    </a:lnTo>
                    <a:lnTo>
                      <a:pt x="18" y="696"/>
                    </a:lnTo>
                    <a:lnTo>
                      <a:pt x="26" y="714"/>
                    </a:lnTo>
                    <a:lnTo>
                      <a:pt x="37" y="732"/>
                    </a:lnTo>
                    <a:lnTo>
                      <a:pt x="49" y="748"/>
                    </a:lnTo>
                    <a:lnTo>
                      <a:pt x="63" y="763"/>
                    </a:lnTo>
                    <a:lnTo>
                      <a:pt x="79" y="777"/>
                    </a:lnTo>
                    <a:lnTo>
                      <a:pt x="94" y="790"/>
                    </a:lnTo>
                    <a:lnTo>
                      <a:pt x="113" y="799"/>
                    </a:lnTo>
                    <a:lnTo>
                      <a:pt x="131" y="809"/>
                    </a:lnTo>
                    <a:lnTo>
                      <a:pt x="151" y="816"/>
                    </a:lnTo>
                    <a:lnTo>
                      <a:pt x="170" y="821"/>
                    </a:lnTo>
                    <a:lnTo>
                      <a:pt x="192" y="824"/>
                    </a:lnTo>
                    <a:lnTo>
                      <a:pt x="214" y="825"/>
                    </a:lnTo>
                    <a:lnTo>
                      <a:pt x="1146" y="825"/>
                    </a:lnTo>
                    <a:lnTo>
                      <a:pt x="1146" y="825"/>
                    </a:lnTo>
                    <a:lnTo>
                      <a:pt x="1162" y="825"/>
                    </a:lnTo>
                    <a:lnTo>
                      <a:pt x="1177" y="824"/>
                    </a:lnTo>
                    <a:lnTo>
                      <a:pt x="1191" y="822"/>
                    </a:lnTo>
                    <a:lnTo>
                      <a:pt x="1206" y="819"/>
                    </a:lnTo>
                    <a:lnTo>
                      <a:pt x="1234" y="813"/>
                    </a:lnTo>
                    <a:lnTo>
                      <a:pt x="1261" y="802"/>
                    </a:lnTo>
                    <a:lnTo>
                      <a:pt x="1286" y="790"/>
                    </a:lnTo>
                    <a:lnTo>
                      <a:pt x="1311" y="775"/>
                    </a:lnTo>
                    <a:lnTo>
                      <a:pt x="1333" y="758"/>
                    </a:lnTo>
                    <a:lnTo>
                      <a:pt x="1354" y="740"/>
                    </a:lnTo>
                    <a:lnTo>
                      <a:pt x="1373" y="719"/>
                    </a:lnTo>
                    <a:lnTo>
                      <a:pt x="1390" y="696"/>
                    </a:lnTo>
                    <a:lnTo>
                      <a:pt x="1405" y="672"/>
                    </a:lnTo>
                    <a:lnTo>
                      <a:pt x="1417" y="647"/>
                    </a:lnTo>
                    <a:lnTo>
                      <a:pt x="1427" y="619"/>
                    </a:lnTo>
                    <a:lnTo>
                      <a:pt x="1434" y="591"/>
                    </a:lnTo>
                    <a:lnTo>
                      <a:pt x="1436" y="577"/>
                    </a:lnTo>
                    <a:lnTo>
                      <a:pt x="1439" y="563"/>
                    </a:lnTo>
                    <a:lnTo>
                      <a:pt x="1440" y="547"/>
                    </a:lnTo>
                    <a:lnTo>
                      <a:pt x="1440" y="532"/>
                    </a:lnTo>
                    <a:lnTo>
                      <a:pt x="1440" y="532"/>
                    </a:lnTo>
                    <a:lnTo>
                      <a:pt x="1440" y="517"/>
                    </a:lnTo>
                    <a:lnTo>
                      <a:pt x="1439" y="502"/>
                    </a:lnTo>
                    <a:lnTo>
                      <a:pt x="1436" y="487"/>
                    </a:lnTo>
                    <a:lnTo>
                      <a:pt x="1434" y="473"/>
                    </a:lnTo>
                    <a:lnTo>
                      <a:pt x="1427" y="445"/>
                    </a:lnTo>
                    <a:lnTo>
                      <a:pt x="1417" y="417"/>
                    </a:lnTo>
                    <a:lnTo>
                      <a:pt x="1405" y="392"/>
                    </a:lnTo>
                    <a:lnTo>
                      <a:pt x="1390" y="369"/>
                    </a:lnTo>
                    <a:lnTo>
                      <a:pt x="1373" y="345"/>
                    </a:lnTo>
                    <a:lnTo>
                      <a:pt x="1354" y="325"/>
                    </a:lnTo>
                    <a:lnTo>
                      <a:pt x="1333" y="306"/>
                    </a:lnTo>
                    <a:lnTo>
                      <a:pt x="1311" y="289"/>
                    </a:lnTo>
                    <a:lnTo>
                      <a:pt x="1286" y="275"/>
                    </a:lnTo>
                    <a:lnTo>
                      <a:pt x="1261" y="262"/>
                    </a:lnTo>
                    <a:lnTo>
                      <a:pt x="1234" y="251"/>
                    </a:lnTo>
                    <a:lnTo>
                      <a:pt x="1206" y="245"/>
                    </a:lnTo>
                    <a:lnTo>
                      <a:pt x="1191" y="242"/>
                    </a:lnTo>
                    <a:lnTo>
                      <a:pt x="1177" y="240"/>
                    </a:lnTo>
                    <a:lnTo>
                      <a:pt x="1162" y="239"/>
                    </a:lnTo>
                    <a:lnTo>
                      <a:pt x="1146" y="239"/>
                    </a:lnTo>
                    <a:lnTo>
                      <a:pt x="1146" y="2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2" name="Freeform 115"/>
              <p:cNvSpPr>
                <a:spLocks/>
              </p:cNvSpPr>
              <p:nvPr/>
            </p:nvSpPr>
            <p:spPr bwMode="auto">
              <a:xfrm>
                <a:off x="10202559" y="2948840"/>
                <a:ext cx="1236995" cy="587195"/>
              </a:xfrm>
              <a:custGeom>
                <a:avLst/>
                <a:gdLst>
                  <a:gd name="T0" fmla="*/ 225 w 1146"/>
                  <a:gd name="T1" fmla="*/ 0 h 546"/>
                  <a:gd name="T2" fmla="*/ 225 w 1146"/>
                  <a:gd name="T3" fmla="*/ 0 h 546"/>
                  <a:gd name="T4" fmla="*/ 219 w 1146"/>
                  <a:gd name="T5" fmla="*/ 26 h 546"/>
                  <a:gd name="T6" fmla="*/ 215 w 1146"/>
                  <a:gd name="T7" fmla="*/ 48 h 546"/>
                  <a:gd name="T8" fmla="*/ 214 w 1146"/>
                  <a:gd name="T9" fmla="*/ 59 h 546"/>
                  <a:gd name="T10" fmla="*/ 214 w 1146"/>
                  <a:gd name="T11" fmla="*/ 70 h 546"/>
                  <a:gd name="T12" fmla="*/ 214 w 1146"/>
                  <a:gd name="T13" fmla="*/ 70 h 546"/>
                  <a:gd name="T14" fmla="*/ 214 w 1146"/>
                  <a:gd name="T15" fmla="*/ 83 h 546"/>
                  <a:gd name="T16" fmla="*/ 215 w 1146"/>
                  <a:gd name="T17" fmla="*/ 96 h 546"/>
                  <a:gd name="T18" fmla="*/ 218 w 1146"/>
                  <a:gd name="T19" fmla="*/ 109 h 546"/>
                  <a:gd name="T20" fmla="*/ 220 w 1146"/>
                  <a:gd name="T21" fmla="*/ 121 h 546"/>
                  <a:gd name="T22" fmla="*/ 220 w 1146"/>
                  <a:gd name="T23" fmla="*/ 121 h 546"/>
                  <a:gd name="T24" fmla="*/ 214 w 1146"/>
                  <a:gd name="T25" fmla="*/ 121 h 546"/>
                  <a:gd name="T26" fmla="*/ 214 w 1146"/>
                  <a:gd name="T27" fmla="*/ 121 h 546"/>
                  <a:gd name="T28" fmla="*/ 192 w 1146"/>
                  <a:gd name="T29" fmla="*/ 122 h 546"/>
                  <a:gd name="T30" fmla="*/ 170 w 1146"/>
                  <a:gd name="T31" fmla="*/ 126 h 546"/>
                  <a:gd name="T32" fmla="*/ 151 w 1146"/>
                  <a:gd name="T33" fmla="*/ 131 h 546"/>
                  <a:gd name="T34" fmla="*/ 131 w 1146"/>
                  <a:gd name="T35" fmla="*/ 138 h 546"/>
                  <a:gd name="T36" fmla="*/ 113 w 1146"/>
                  <a:gd name="T37" fmla="*/ 147 h 546"/>
                  <a:gd name="T38" fmla="*/ 94 w 1146"/>
                  <a:gd name="T39" fmla="*/ 158 h 546"/>
                  <a:gd name="T40" fmla="*/ 79 w 1146"/>
                  <a:gd name="T41" fmla="*/ 170 h 546"/>
                  <a:gd name="T42" fmla="*/ 63 w 1146"/>
                  <a:gd name="T43" fmla="*/ 184 h 546"/>
                  <a:gd name="T44" fmla="*/ 49 w 1146"/>
                  <a:gd name="T45" fmla="*/ 199 h 546"/>
                  <a:gd name="T46" fmla="*/ 37 w 1146"/>
                  <a:gd name="T47" fmla="*/ 215 h 546"/>
                  <a:gd name="T48" fmla="*/ 26 w 1146"/>
                  <a:gd name="T49" fmla="*/ 232 h 546"/>
                  <a:gd name="T50" fmla="*/ 18 w 1146"/>
                  <a:gd name="T51" fmla="*/ 252 h 546"/>
                  <a:gd name="T52" fmla="*/ 10 w 1146"/>
                  <a:gd name="T53" fmla="*/ 271 h 546"/>
                  <a:gd name="T54" fmla="*/ 5 w 1146"/>
                  <a:gd name="T55" fmla="*/ 291 h 546"/>
                  <a:gd name="T56" fmla="*/ 2 w 1146"/>
                  <a:gd name="T57" fmla="*/ 313 h 546"/>
                  <a:gd name="T58" fmla="*/ 0 w 1146"/>
                  <a:gd name="T59" fmla="*/ 334 h 546"/>
                  <a:gd name="T60" fmla="*/ 0 w 1146"/>
                  <a:gd name="T61" fmla="*/ 334 h 546"/>
                  <a:gd name="T62" fmla="*/ 2 w 1146"/>
                  <a:gd name="T63" fmla="*/ 356 h 546"/>
                  <a:gd name="T64" fmla="*/ 5 w 1146"/>
                  <a:gd name="T65" fmla="*/ 376 h 546"/>
                  <a:gd name="T66" fmla="*/ 10 w 1146"/>
                  <a:gd name="T67" fmla="*/ 397 h 546"/>
                  <a:gd name="T68" fmla="*/ 18 w 1146"/>
                  <a:gd name="T69" fmla="*/ 417 h 546"/>
                  <a:gd name="T70" fmla="*/ 26 w 1146"/>
                  <a:gd name="T71" fmla="*/ 435 h 546"/>
                  <a:gd name="T72" fmla="*/ 37 w 1146"/>
                  <a:gd name="T73" fmla="*/ 453 h 546"/>
                  <a:gd name="T74" fmla="*/ 49 w 1146"/>
                  <a:gd name="T75" fmla="*/ 469 h 546"/>
                  <a:gd name="T76" fmla="*/ 63 w 1146"/>
                  <a:gd name="T77" fmla="*/ 484 h 546"/>
                  <a:gd name="T78" fmla="*/ 79 w 1146"/>
                  <a:gd name="T79" fmla="*/ 498 h 546"/>
                  <a:gd name="T80" fmla="*/ 94 w 1146"/>
                  <a:gd name="T81" fmla="*/ 511 h 546"/>
                  <a:gd name="T82" fmla="*/ 113 w 1146"/>
                  <a:gd name="T83" fmla="*/ 520 h 546"/>
                  <a:gd name="T84" fmla="*/ 131 w 1146"/>
                  <a:gd name="T85" fmla="*/ 530 h 546"/>
                  <a:gd name="T86" fmla="*/ 151 w 1146"/>
                  <a:gd name="T87" fmla="*/ 537 h 546"/>
                  <a:gd name="T88" fmla="*/ 170 w 1146"/>
                  <a:gd name="T89" fmla="*/ 542 h 546"/>
                  <a:gd name="T90" fmla="*/ 192 w 1146"/>
                  <a:gd name="T91" fmla="*/ 545 h 546"/>
                  <a:gd name="T92" fmla="*/ 214 w 1146"/>
                  <a:gd name="T93" fmla="*/ 546 h 546"/>
                  <a:gd name="T94" fmla="*/ 1146 w 1146"/>
                  <a:gd name="T95" fmla="*/ 546 h 546"/>
                  <a:gd name="T96" fmla="*/ 225 w 1146"/>
                  <a:gd name="T97"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6" h="546">
                    <a:moveTo>
                      <a:pt x="225" y="0"/>
                    </a:moveTo>
                    <a:lnTo>
                      <a:pt x="225" y="0"/>
                    </a:lnTo>
                    <a:lnTo>
                      <a:pt x="219" y="26"/>
                    </a:lnTo>
                    <a:lnTo>
                      <a:pt x="215" y="48"/>
                    </a:lnTo>
                    <a:lnTo>
                      <a:pt x="214" y="59"/>
                    </a:lnTo>
                    <a:lnTo>
                      <a:pt x="214" y="70"/>
                    </a:lnTo>
                    <a:lnTo>
                      <a:pt x="214" y="70"/>
                    </a:lnTo>
                    <a:lnTo>
                      <a:pt x="214" y="83"/>
                    </a:lnTo>
                    <a:lnTo>
                      <a:pt x="215" y="96"/>
                    </a:lnTo>
                    <a:lnTo>
                      <a:pt x="218" y="109"/>
                    </a:lnTo>
                    <a:lnTo>
                      <a:pt x="220" y="121"/>
                    </a:lnTo>
                    <a:lnTo>
                      <a:pt x="220" y="121"/>
                    </a:lnTo>
                    <a:lnTo>
                      <a:pt x="214" y="121"/>
                    </a:lnTo>
                    <a:lnTo>
                      <a:pt x="214" y="121"/>
                    </a:lnTo>
                    <a:lnTo>
                      <a:pt x="192" y="122"/>
                    </a:lnTo>
                    <a:lnTo>
                      <a:pt x="170" y="126"/>
                    </a:lnTo>
                    <a:lnTo>
                      <a:pt x="151" y="131"/>
                    </a:lnTo>
                    <a:lnTo>
                      <a:pt x="131" y="138"/>
                    </a:lnTo>
                    <a:lnTo>
                      <a:pt x="113" y="147"/>
                    </a:lnTo>
                    <a:lnTo>
                      <a:pt x="94" y="158"/>
                    </a:lnTo>
                    <a:lnTo>
                      <a:pt x="79" y="170"/>
                    </a:lnTo>
                    <a:lnTo>
                      <a:pt x="63" y="184"/>
                    </a:lnTo>
                    <a:lnTo>
                      <a:pt x="49" y="199"/>
                    </a:lnTo>
                    <a:lnTo>
                      <a:pt x="37" y="215"/>
                    </a:lnTo>
                    <a:lnTo>
                      <a:pt x="26" y="232"/>
                    </a:lnTo>
                    <a:lnTo>
                      <a:pt x="18" y="252"/>
                    </a:lnTo>
                    <a:lnTo>
                      <a:pt x="10" y="271"/>
                    </a:lnTo>
                    <a:lnTo>
                      <a:pt x="5" y="291"/>
                    </a:lnTo>
                    <a:lnTo>
                      <a:pt x="2" y="313"/>
                    </a:lnTo>
                    <a:lnTo>
                      <a:pt x="0" y="334"/>
                    </a:lnTo>
                    <a:lnTo>
                      <a:pt x="0" y="334"/>
                    </a:lnTo>
                    <a:lnTo>
                      <a:pt x="2" y="356"/>
                    </a:lnTo>
                    <a:lnTo>
                      <a:pt x="5" y="376"/>
                    </a:lnTo>
                    <a:lnTo>
                      <a:pt x="10" y="397"/>
                    </a:lnTo>
                    <a:lnTo>
                      <a:pt x="18" y="417"/>
                    </a:lnTo>
                    <a:lnTo>
                      <a:pt x="26" y="435"/>
                    </a:lnTo>
                    <a:lnTo>
                      <a:pt x="37" y="453"/>
                    </a:lnTo>
                    <a:lnTo>
                      <a:pt x="49" y="469"/>
                    </a:lnTo>
                    <a:lnTo>
                      <a:pt x="63" y="484"/>
                    </a:lnTo>
                    <a:lnTo>
                      <a:pt x="79" y="498"/>
                    </a:lnTo>
                    <a:lnTo>
                      <a:pt x="94" y="511"/>
                    </a:lnTo>
                    <a:lnTo>
                      <a:pt x="113" y="520"/>
                    </a:lnTo>
                    <a:lnTo>
                      <a:pt x="131" y="530"/>
                    </a:lnTo>
                    <a:lnTo>
                      <a:pt x="151" y="537"/>
                    </a:lnTo>
                    <a:lnTo>
                      <a:pt x="170" y="542"/>
                    </a:lnTo>
                    <a:lnTo>
                      <a:pt x="192" y="545"/>
                    </a:lnTo>
                    <a:lnTo>
                      <a:pt x="214" y="546"/>
                    </a:lnTo>
                    <a:lnTo>
                      <a:pt x="1146" y="546"/>
                    </a:lnTo>
                    <a:lnTo>
                      <a:pt x="225" y="0"/>
                    </a:ln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3" name="Rectangle 116"/>
              <p:cNvSpPr>
                <a:spLocks noChangeArrowheads="1"/>
              </p:cNvSpPr>
              <p:nvPr/>
            </p:nvSpPr>
            <p:spPr bwMode="auto">
              <a:xfrm>
                <a:off x="8788542" y="5019133"/>
                <a:ext cx="2156645" cy="88511"/>
              </a:xfrm>
              <a:prstGeom prst="rect">
                <a:avLst/>
              </a:prstGeom>
              <a:solidFill>
                <a:srgbClr val="5D2E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4" name="Rectangle 117"/>
              <p:cNvSpPr>
                <a:spLocks noChangeArrowheads="1"/>
              </p:cNvSpPr>
              <p:nvPr/>
            </p:nvSpPr>
            <p:spPr bwMode="auto">
              <a:xfrm>
                <a:off x="8782066" y="5019133"/>
                <a:ext cx="626053" cy="88511"/>
              </a:xfrm>
              <a:prstGeom prst="rect">
                <a:avLst/>
              </a:prstGeom>
              <a:solidFill>
                <a:srgbClr val="4526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5" name="Rectangle 118"/>
              <p:cNvSpPr>
                <a:spLocks noChangeArrowheads="1"/>
              </p:cNvSpPr>
              <p:nvPr/>
            </p:nvSpPr>
            <p:spPr bwMode="auto">
              <a:xfrm>
                <a:off x="11374789" y="3326630"/>
                <a:ext cx="179181" cy="120893"/>
              </a:xfrm>
              <a:prstGeom prst="rect">
                <a:avLst/>
              </a:prstGeom>
              <a:solidFill>
                <a:srgbClr val="D2E5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6" name="Rectangle 119"/>
              <p:cNvSpPr>
                <a:spLocks noChangeArrowheads="1"/>
              </p:cNvSpPr>
              <p:nvPr/>
            </p:nvSpPr>
            <p:spPr bwMode="auto">
              <a:xfrm>
                <a:off x="11415807" y="3350377"/>
                <a:ext cx="181340" cy="71241"/>
              </a:xfrm>
              <a:prstGeom prst="rect">
                <a:avLst/>
              </a:prstGeom>
              <a:solidFill>
                <a:srgbClr val="70C9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7" name="Rectangle 120"/>
              <p:cNvSpPr>
                <a:spLocks noChangeArrowheads="1"/>
              </p:cNvSpPr>
              <p:nvPr/>
            </p:nvSpPr>
            <p:spPr bwMode="auto">
              <a:xfrm>
                <a:off x="11512953" y="3350377"/>
                <a:ext cx="84193" cy="71241"/>
              </a:xfrm>
              <a:prstGeom prst="rect">
                <a:avLst/>
              </a:prstGeom>
              <a:solidFill>
                <a:srgbClr val="389B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8" name="Rectangle 121"/>
              <p:cNvSpPr>
                <a:spLocks noChangeArrowheads="1"/>
              </p:cNvSpPr>
              <p:nvPr/>
            </p:nvSpPr>
            <p:spPr bwMode="auto">
              <a:xfrm>
                <a:off x="10737942" y="4993228"/>
                <a:ext cx="69082" cy="28064"/>
              </a:xfrm>
              <a:prstGeom prst="rect">
                <a:avLst/>
              </a:prstGeom>
              <a:solidFill>
                <a:srgbClr val="70C9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59" name="Rectangle 122"/>
              <p:cNvSpPr>
                <a:spLocks noChangeArrowheads="1"/>
              </p:cNvSpPr>
              <p:nvPr/>
            </p:nvSpPr>
            <p:spPr bwMode="auto">
              <a:xfrm>
                <a:off x="10774642" y="4993228"/>
                <a:ext cx="32382" cy="28064"/>
              </a:xfrm>
              <a:prstGeom prst="rect">
                <a:avLst/>
              </a:prstGeom>
              <a:solidFill>
                <a:srgbClr val="389B8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260" name="Freeform 123"/>
              <p:cNvSpPr>
                <a:spLocks/>
              </p:cNvSpPr>
              <p:nvPr/>
            </p:nvSpPr>
            <p:spPr bwMode="auto">
              <a:xfrm>
                <a:off x="10789753" y="3387077"/>
                <a:ext cx="764217" cy="1947242"/>
              </a:xfrm>
              <a:custGeom>
                <a:avLst/>
                <a:gdLst>
                  <a:gd name="T0" fmla="*/ 707 w 707"/>
                  <a:gd name="T1" fmla="*/ 0 h 1805"/>
                  <a:gd name="T2" fmla="*/ 707 w 707"/>
                  <a:gd name="T3" fmla="*/ 1260 h 1805"/>
                  <a:gd name="T4" fmla="*/ 707 w 707"/>
                  <a:gd name="T5" fmla="*/ 1260 h 1805"/>
                  <a:gd name="T6" fmla="*/ 707 w 707"/>
                  <a:gd name="T7" fmla="*/ 1284 h 1805"/>
                  <a:gd name="T8" fmla="*/ 707 w 707"/>
                  <a:gd name="T9" fmla="*/ 1310 h 1805"/>
                  <a:gd name="T10" fmla="*/ 705 w 707"/>
                  <a:gd name="T11" fmla="*/ 1346 h 1805"/>
                  <a:gd name="T12" fmla="*/ 701 w 707"/>
                  <a:gd name="T13" fmla="*/ 1386 h 1805"/>
                  <a:gd name="T14" fmla="*/ 694 w 707"/>
                  <a:gd name="T15" fmla="*/ 1432 h 1805"/>
                  <a:gd name="T16" fmla="*/ 690 w 707"/>
                  <a:gd name="T17" fmla="*/ 1457 h 1805"/>
                  <a:gd name="T18" fmla="*/ 684 w 707"/>
                  <a:gd name="T19" fmla="*/ 1481 h 1805"/>
                  <a:gd name="T20" fmla="*/ 678 w 707"/>
                  <a:gd name="T21" fmla="*/ 1507 h 1805"/>
                  <a:gd name="T22" fmla="*/ 671 w 707"/>
                  <a:gd name="T23" fmla="*/ 1533 h 1805"/>
                  <a:gd name="T24" fmla="*/ 663 w 707"/>
                  <a:gd name="T25" fmla="*/ 1558 h 1805"/>
                  <a:gd name="T26" fmla="*/ 654 w 707"/>
                  <a:gd name="T27" fmla="*/ 1584 h 1805"/>
                  <a:gd name="T28" fmla="*/ 643 w 707"/>
                  <a:gd name="T29" fmla="*/ 1608 h 1805"/>
                  <a:gd name="T30" fmla="*/ 632 w 707"/>
                  <a:gd name="T31" fmla="*/ 1633 h 1805"/>
                  <a:gd name="T32" fmla="*/ 618 w 707"/>
                  <a:gd name="T33" fmla="*/ 1656 h 1805"/>
                  <a:gd name="T34" fmla="*/ 604 w 707"/>
                  <a:gd name="T35" fmla="*/ 1678 h 1805"/>
                  <a:gd name="T36" fmla="*/ 588 w 707"/>
                  <a:gd name="T37" fmla="*/ 1700 h 1805"/>
                  <a:gd name="T38" fmla="*/ 569 w 707"/>
                  <a:gd name="T39" fmla="*/ 1719 h 1805"/>
                  <a:gd name="T40" fmla="*/ 550 w 707"/>
                  <a:gd name="T41" fmla="*/ 1738 h 1805"/>
                  <a:gd name="T42" fmla="*/ 529 w 707"/>
                  <a:gd name="T43" fmla="*/ 1755 h 1805"/>
                  <a:gd name="T44" fmla="*/ 506 w 707"/>
                  <a:gd name="T45" fmla="*/ 1769 h 1805"/>
                  <a:gd name="T46" fmla="*/ 494 w 707"/>
                  <a:gd name="T47" fmla="*/ 1775 h 1805"/>
                  <a:gd name="T48" fmla="*/ 482 w 707"/>
                  <a:gd name="T49" fmla="*/ 1781 h 1805"/>
                  <a:gd name="T50" fmla="*/ 468 w 707"/>
                  <a:gd name="T51" fmla="*/ 1786 h 1805"/>
                  <a:gd name="T52" fmla="*/ 455 w 707"/>
                  <a:gd name="T53" fmla="*/ 1791 h 1805"/>
                  <a:gd name="T54" fmla="*/ 440 w 707"/>
                  <a:gd name="T55" fmla="*/ 1795 h 1805"/>
                  <a:gd name="T56" fmla="*/ 425 w 707"/>
                  <a:gd name="T57" fmla="*/ 1799 h 1805"/>
                  <a:gd name="T58" fmla="*/ 411 w 707"/>
                  <a:gd name="T59" fmla="*/ 1801 h 1805"/>
                  <a:gd name="T60" fmla="*/ 395 w 707"/>
                  <a:gd name="T61" fmla="*/ 1803 h 1805"/>
                  <a:gd name="T62" fmla="*/ 379 w 707"/>
                  <a:gd name="T63" fmla="*/ 1805 h 1805"/>
                  <a:gd name="T64" fmla="*/ 362 w 707"/>
                  <a:gd name="T65" fmla="*/ 1805 h 1805"/>
                  <a:gd name="T66" fmla="*/ 362 w 707"/>
                  <a:gd name="T67" fmla="*/ 1805 h 1805"/>
                  <a:gd name="T68" fmla="*/ 329 w 707"/>
                  <a:gd name="T69" fmla="*/ 1803 h 1805"/>
                  <a:gd name="T70" fmla="*/ 299 w 707"/>
                  <a:gd name="T71" fmla="*/ 1801 h 1805"/>
                  <a:gd name="T72" fmla="*/ 269 w 707"/>
                  <a:gd name="T73" fmla="*/ 1797 h 1805"/>
                  <a:gd name="T74" fmla="*/ 242 w 707"/>
                  <a:gd name="T75" fmla="*/ 1791 h 1805"/>
                  <a:gd name="T76" fmla="*/ 217 w 707"/>
                  <a:gd name="T77" fmla="*/ 1785 h 1805"/>
                  <a:gd name="T78" fmla="*/ 194 w 707"/>
                  <a:gd name="T79" fmla="*/ 1777 h 1805"/>
                  <a:gd name="T80" fmla="*/ 172 w 707"/>
                  <a:gd name="T81" fmla="*/ 1767 h 1805"/>
                  <a:gd name="T82" fmla="*/ 152 w 707"/>
                  <a:gd name="T83" fmla="*/ 1757 h 1805"/>
                  <a:gd name="T84" fmla="*/ 134 w 707"/>
                  <a:gd name="T85" fmla="*/ 1746 h 1805"/>
                  <a:gd name="T86" fmla="*/ 117 w 707"/>
                  <a:gd name="T87" fmla="*/ 1734 h 1805"/>
                  <a:gd name="T88" fmla="*/ 101 w 707"/>
                  <a:gd name="T89" fmla="*/ 1722 h 1805"/>
                  <a:gd name="T90" fmla="*/ 87 w 707"/>
                  <a:gd name="T91" fmla="*/ 1708 h 1805"/>
                  <a:gd name="T92" fmla="*/ 75 w 707"/>
                  <a:gd name="T93" fmla="*/ 1695 h 1805"/>
                  <a:gd name="T94" fmla="*/ 63 w 707"/>
                  <a:gd name="T95" fmla="*/ 1681 h 1805"/>
                  <a:gd name="T96" fmla="*/ 53 w 707"/>
                  <a:gd name="T97" fmla="*/ 1667 h 1805"/>
                  <a:gd name="T98" fmla="*/ 45 w 707"/>
                  <a:gd name="T99" fmla="*/ 1652 h 1805"/>
                  <a:gd name="T100" fmla="*/ 36 w 707"/>
                  <a:gd name="T101" fmla="*/ 1639 h 1805"/>
                  <a:gd name="T102" fmla="*/ 29 w 707"/>
                  <a:gd name="T103" fmla="*/ 1624 h 1805"/>
                  <a:gd name="T104" fmla="*/ 18 w 707"/>
                  <a:gd name="T105" fmla="*/ 1597 h 1805"/>
                  <a:gd name="T106" fmla="*/ 11 w 707"/>
                  <a:gd name="T107" fmla="*/ 1570 h 1805"/>
                  <a:gd name="T108" fmla="*/ 4 w 707"/>
                  <a:gd name="T109" fmla="*/ 1548 h 1805"/>
                  <a:gd name="T110" fmla="*/ 2 w 707"/>
                  <a:gd name="T111" fmla="*/ 1529 h 1805"/>
                  <a:gd name="T112" fmla="*/ 0 w 707"/>
                  <a:gd name="T113" fmla="*/ 1513 h 1805"/>
                  <a:gd name="T114" fmla="*/ 0 w 707"/>
                  <a:gd name="T115" fmla="*/ 1501 h 1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7" h="1805">
                    <a:moveTo>
                      <a:pt x="707" y="0"/>
                    </a:moveTo>
                    <a:lnTo>
                      <a:pt x="707" y="1260"/>
                    </a:lnTo>
                    <a:lnTo>
                      <a:pt x="707" y="1260"/>
                    </a:lnTo>
                    <a:lnTo>
                      <a:pt x="707" y="1284"/>
                    </a:lnTo>
                    <a:lnTo>
                      <a:pt x="707" y="1310"/>
                    </a:lnTo>
                    <a:lnTo>
                      <a:pt x="705" y="1346"/>
                    </a:lnTo>
                    <a:lnTo>
                      <a:pt x="701" y="1386"/>
                    </a:lnTo>
                    <a:lnTo>
                      <a:pt x="694" y="1432"/>
                    </a:lnTo>
                    <a:lnTo>
                      <a:pt x="690" y="1457"/>
                    </a:lnTo>
                    <a:lnTo>
                      <a:pt x="684" y="1481"/>
                    </a:lnTo>
                    <a:lnTo>
                      <a:pt x="678" y="1507"/>
                    </a:lnTo>
                    <a:lnTo>
                      <a:pt x="671" y="1533"/>
                    </a:lnTo>
                    <a:lnTo>
                      <a:pt x="663" y="1558"/>
                    </a:lnTo>
                    <a:lnTo>
                      <a:pt x="654" y="1584"/>
                    </a:lnTo>
                    <a:lnTo>
                      <a:pt x="643" y="1608"/>
                    </a:lnTo>
                    <a:lnTo>
                      <a:pt x="632" y="1633"/>
                    </a:lnTo>
                    <a:lnTo>
                      <a:pt x="618" y="1656"/>
                    </a:lnTo>
                    <a:lnTo>
                      <a:pt x="604" y="1678"/>
                    </a:lnTo>
                    <a:lnTo>
                      <a:pt x="588" y="1700"/>
                    </a:lnTo>
                    <a:lnTo>
                      <a:pt x="569" y="1719"/>
                    </a:lnTo>
                    <a:lnTo>
                      <a:pt x="550" y="1738"/>
                    </a:lnTo>
                    <a:lnTo>
                      <a:pt x="529" y="1755"/>
                    </a:lnTo>
                    <a:lnTo>
                      <a:pt x="506" y="1769"/>
                    </a:lnTo>
                    <a:lnTo>
                      <a:pt x="494" y="1775"/>
                    </a:lnTo>
                    <a:lnTo>
                      <a:pt x="482" y="1781"/>
                    </a:lnTo>
                    <a:lnTo>
                      <a:pt x="468" y="1786"/>
                    </a:lnTo>
                    <a:lnTo>
                      <a:pt x="455" y="1791"/>
                    </a:lnTo>
                    <a:lnTo>
                      <a:pt x="440" y="1795"/>
                    </a:lnTo>
                    <a:lnTo>
                      <a:pt x="425" y="1799"/>
                    </a:lnTo>
                    <a:lnTo>
                      <a:pt x="411" y="1801"/>
                    </a:lnTo>
                    <a:lnTo>
                      <a:pt x="395" y="1803"/>
                    </a:lnTo>
                    <a:lnTo>
                      <a:pt x="379" y="1805"/>
                    </a:lnTo>
                    <a:lnTo>
                      <a:pt x="362" y="1805"/>
                    </a:lnTo>
                    <a:lnTo>
                      <a:pt x="362" y="1805"/>
                    </a:lnTo>
                    <a:lnTo>
                      <a:pt x="329" y="1803"/>
                    </a:lnTo>
                    <a:lnTo>
                      <a:pt x="299" y="1801"/>
                    </a:lnTo>
                    <a:lnTo>
                      <a:pt x="269" y="1797"/>
                    </a:lnTo>
                    <a:lnTo>
                      <a:pt x="242" y="1791"/>
                    </a:lnTo>
                    <a:lnTo>
                      <a:pt x="217" y="1785"/>
                    </a:lnTo>
                    <a:lnTo>
                      <a:pt x="194" y="1777"/>
                    </a:lnTo>
                    <a:lnTo>
                      <a:pt x="172" y="1767"/>
                    </a:lnTo>
                    <a:lnTo>
                      <a:pt x="152" y="1757"/>
                    </a:lnTo>
                    <a:lnTo>
                      <a:pt x="134" y="1746"/>
                    </a:lnTo>
                    <a:lnTo>
                      <a:pt x="117" y="1734"/>
                    </a:lnTo>
                    <a:lnTo>
                      <a:pt x="101" y="1722"/>
                    </a:lnTo>
                    <a:lnTo>
                      <a:pt x="87" y="1708"/>
                    </a:lnTo>
                    <a:lnTo>
                      <a:pt x="75" y="1695"/>
                    </a:lnTo>
                    <a:lnTo>
                      <a:pt x="63" y="1681"/>
                    </a:lnTo>
                    <a:lnTo>
                      <a:pt x="53" y="1667"/>
                    </a:lnTo>
                    <a:lnTo>
                      <a:pt x="45" y="1652"/>
                    </a:lnTo>
                    <a:lnTo>
                      <a:pt x="36" y="1639"/>
                    </a:lnTo>
                    <a:lnTo>
                      <a:pt x="29" y="1624"/>
                    </a:lnTo>
                    <a:lnTo>
                      <a:pt x="18" y="1597"/>
                    </a:lnTo>
                    <a:lnTo>
                      <a:pt x="11" y="1570"/>
                    </a:lnTo>
                    <a:lnTo>
                      <a:pt x="4" y="1548"/>
                    </a:lnTo>
                    <a:lnTo>
                      <a:pt x="2" y="1529"/>
                    </a:lnTo>
                    <a:lnTo>
                      <a:pt x="0" y="1513"/>
                    </a:lnTo>
                    <a:lnTo>
                      <a:pt x="0" y="1501"/>
                    </a:lnTo>
                  </a:path>
                </a:pathLst>
              </a:custGeom>
              <a:noFill/>
              <a:ln w="11113">
                <a:solidFill>
                  <a:schemeClr val="accent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sp>
        <p:nvSpPr>
          <p:cNvPr id="279" name="Rectangle 278"/>
          <p:cNvSpPr/>
          <p:nvPr/>
        </p:nvSpPr>
        <p:spPr bwMode="auto">
          <a:xfrm>
            <a:off x="4042162" y="5776959"/>
            <a:ext cx="4399250" cy="12175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38235" y="1890714"/>
            <a:ext cx="4128011" cy="4701041"/>
            <a:chOff x="-38235" y="1890714"/>
            <a:chExt cx="4128011" cy="4701041"/>
          </a:xfrm>
        </p:grpSpPr>
        <p:sp>
          <p:nvSpPr>
            <p:cNvPr id="231" name="Text Placeholder 5"/>
            <p:cNvSpPr txBox="1">
              <a:spLocks/>
            </p:cNvSpPr>
            <p:nvPr/>
          </p:nvSpPr>
          <p:spPr>
            <a:xfrm>
              <a:off x="882" y="1890714"/>
              <a:ext cx="4088894" cy="4565870"/>
            </a:xfrm>
            <a:prstGeom prst="rect">
              <a:avLst/>
            </a:prstGeom>
            <a:solidFill>
              <a:schemeClr val="bg1">
                <a:lumMod val="50000"/>
              </a:schemeClr>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6" name="TextBox 15"/>
            <p:cNvSpPr txBox="1"/>
            <p:nvPr/>
          </p:nvSpPr>
          <p:spPr>
            <a:xfrm>
              <a:off x="-38235" y="5386323"/>
              <a:ext cx="4041281" cy="1205432"/>
            </a:xfrm>
            <a:prstGeom prst="rect">
              <a:avLst/>
            </a:prstGeom>
            <a:noFill/>
          </p:spPr>
          <p:txBody>
            <a:bodyPr wrap="square" lIns="248694" tIns="198955" rIns="248694" bIns="248694" rtlCol="0">
              <a:spAutoFit/>
            </a:body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Desarrollo</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para </a:t>
              </a: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móvil</a:t>
              </a: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 y </a:t>
              </a:r>
              <a:r>
                <a:rPr kumimoji="0" lang="en-US" sz="2720" b="0" i="0" u="none" strike="noStrike" kern="1200" cap="none" spc="0" normalizeH="0" baseline="0" noProof="0" dirty="0" err="1" smtClean="0">
                  <a:ln>
                    <a:noFill/>
                  </a:ln>
                  <a:solidFill>
                    <a:srgbClr val="FFFFFF"/>
                  </a:solidFill>
                  <a:effectLst/>
                  <a:uLnTx/>
                  <a:uFillTx/>
                  <a:latin typeface="Segoe UI Light"/>
                  <a:ea typeface="+mn-ea"/>
                  <a:cs typeface="+mn-cs"/>
                </a:rPr>
                <a:t>multiplataforma</a:t>
              </a:r>
              <a:endParaRPr kumimoji="0" lang="es-ES" sz="272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320" name="Group 319"/>
            <p:cNvGrpSpPr/>
            <p:nvPr/>
          </p:nvGrpSpPr>
          <p:grpSpPr>
            <a:xfrm>
              <a:off x="243673" y="2340807"/>
              <a:ext cx="3303542" cy="2833048"/>
              <a:chOff x="367878" y="1706741"/>
              <a:chExt cx="3303542" cy="2833048"/>
            </a:xfrm>
          </p:grpSpPr>
          <p:sp>
            <p:nvSpPr>
              <p:cNvPr id="323" name="Freeform 237"/>
              <p:cNvSpPr>
                <a:spLocks/>
              </p:cNvSpPr>
              <p:nvPr/>
            </p:nvSpPr>
            <p:spPr bwMode="auto">
              <a:xfrm>
                <a:off x="1566153" y="3243998"/>
                <a:ext cx="1653644"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4" name="Freeform 239"/>
              <p:cNvSpPr>
                <a:spLocks/>
              </p:cNvSpPr>
              <p:nvPr/>
            </p:nvSpPr>
            <p:spPr bwMode="auto">
              <a:xfrm>
                <a:off x="1674093" y="3343303"/>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5" name="Freeform 240"/>
              <p:cNvSpPr>
                <a:spLocks noEditPoints="1"/>
              </p:cNvSpPr>
              <p:nvPr/>
            </p:nvSpPr>
            <p:spPr bwMode="auto">
              <a:xfrm>
                <a:off x="1674092" y="3343303"/>
                <a:ext cx="941239"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6" name="Freeform 241"/>
              <p:cNvSpPr>
                <a:spLocks/>
              </p:cNvSpPr>
              <p:nvPr/>
            </p:nvSpPr>
            <p:spPr bwMode="auto">
              <a:xfrm>
                <a:off x="1674093" y="4176601"/>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7" name="Freeform 242"/>
              <p:cNvSpPr>
                <a:spLocks/>
              </p:cNvSpPr>
              <p:nvPr/>
            </p:nvSpPr>
            <p:spPr bwMode="auto">
              <a:xfrm>
                <a:off x="1674092" y="3343302"/>
                <a:ext cx="941239"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28" name="Freeform 244"/>
              <p:cNvSpPr>
                <a:spLocks/>
              </p:cNvSpPr>
              <p:nvPr/>
            </p:nvSpPr>
            <p:spPr bwMode="auto">
              <a:xfrm>
                <a:off x="1674092" y="3343303"/>
                <a:ext cx="941239"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29" name="Group 328"/>
              <p:cNvGrpSpPr/>
              <p:nvPr/>
            </p:nvGrpSpPr>
            <p:grpSpPr>
              <a:xfrm>
                <a:off x="1518973" y="1839143"/>
                <a:ext cx="783041" cy="637809"/>
                <a:chOff x="485775" y="1235075"/>
                <a:chExt cx="1223963" cy="996951"/>
              </a:xfrm>
            </p:grpSpPr>
            <p:sp>
              <p:nvSpPr>
                <p:cNvPr id="399" name="Freeform 55"/>
                <p:cNvSpPr>
                  <a:spLocks noEditPoints="1"/>
                </p:cNvSpPr>
                <p:nvPr/>
              </p:nvSpPr>
              <p:spPr bwMode="auto">
                <a:xfrm>
                  <a:off x="485775" y="1331913"/>
                  <a:ext cx="895350" cy="900113"/>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400" name="Freeform 56"/>
                <p:cNvSpPr>
                  <a:spLocks noEditPoints="1"/>
                </p:cNvSpPr>
                <p:nvPr/>
              </p:nvSpPr>
              <p:spPr bwMode="auto">
                <a:xfrm>
                  <a:off x="1257300" y="1235075"/>
                  <a:ext cx="452438" cy="490538"/>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401" name="Freeform 56"/>
                <p:cNvSpPr>
                  <a:spLocks noEditPoints="1"/>
                </p:cNvSpPr>
                <p:nvPr/>
              </p:nvSpPr>
              <p:spPr bwMode="auto">
                <a:xfrm rot="953755">
                  <a:off x="1371307" y="17193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sp>
            <p:nvSpPr>
              <p:cNvPr id="330" name="Freeform 237"/>
              <p:cNvSpPr>
                <a:spLocks/>
              </p:cNvSpPr>
              <p:nvPr/>
            </p:nvSpPr>
            <p:spPr bwMode="auto">
              <a:xfrm>
                <a:off x="1774491" y="3416311"/>
                <a:ext cx="1653643"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1" name="Freeform 239"/>
              <p:cNvSpPr>
                <a:spLocks/>
              </p:cNvSpPr>
              <p:nvPr/>
            </p:nvSpPr>
            <p:spPr bwMode="auto">
              <a:xfrm>
                <a:off x="1882431" y="3515616"/>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2" name="Freeform 240"/>
              <p:cNvSpPr>
                <a:spLocks noEditPoints="1"/>
              </p:cNvSpPr>
              <p:nvPr/>
            </p:nvSpPr>
            <p:spPr bwMode="auto">
              <a:xfrm>
                <a:off x="1882431" y="3515616"/>
                <a:ext cx="941238"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3" name="Freeform 241"/>
              <p:cNvSpPr>
                <a:spLocks/>
              </p:cNvSpPr>
              <p:nvPr/>
            </p:nvSpPr>
            <p:spPr bwMode="auto">
              <a:xfrm>
                <a:off x="1882431" y="4348914"/>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4" name="Freeform 242"/>
              <p:cNvSpPr>
                <a:spLocks/>
              </p:cNvSpPr>
              <p:nvPr/>
            </p:nvSpPr>
            <p:spPr bwMode="auto">
              <a:xfrm>
                <a:off x="1882431" y="3515616"/>
                <a:ext cx="941238"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5" name="Freeform 244"/>
              <p:cNvSpPr>
                <a:spLocks/>
              </p:cNvSpPr>
              <p:nvPr/>
            </p:nvSpPr>
            <p:spPr bwMode="auto">
              <a:xfrm>
                <a:off x="1882431" y="3515616"/>
                <a:ext cx="941238"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6" name="Freeform 15"/>
              <p:cNvSpPr>
                <a:spLocks/>
              </p:cNvSpPr>
              <p:nvPr/>
            </p:nvSpPr>
            <p:spPr bwMode="auto">
              <a:xfrm>
                <a:off x="588076" y="2888021"/>
                <a:ext cx="185657" cy="185657"/>
              </a:xfrm>
              <a:custGeom>
                <a:avLst/>
                <a:gdLst>
                  <a:gd name="T0" fmla="*/ 44 w 86"/>
                  <a:gd name="T1" fmla="*/ 86 h 86"/>
                  <a:gd name="T2" fmla="*/ 44 w 86"/>
                  <a:gd name="T3" fmla="*/ 86 h 86"/>
                  <a:gd name="T4" fmla="*/ 34 w 86"/>
                  <a:gd name="T5" fmla="*/ 84 h 86"/>
                  <a:gd name="T6" fmla="*/ 26 w 86"/>
                  <a:gd name="T7" fmla="*/ 82 h 86"/>
                  <a:gd name="T8" fmla="*/ 20 w 86"/>
                  <a:gd name="T9" fmla="*/ 78 h 86"/>
                  <a:gd name="T10" fmla="*/ 14 w 86"/>
                  <a:gd name="T11" fmla="*/ 74 h 86"/>
                  <a:gd name="T12" fmla="*/ 8 w 86"/>
                  <a:gd name="T13" fmla="*/ 68 h 86"/>
                  <a:gd name="T14" fmla="*/ 4 w 86"/>
                  <a:gd name="T15" fmla="*/ 60 h 86"/>
                  <a:gd name="T16" fmla="*/ 2 w 86"/>
                  <a:gd name="T17" fmla="*/ 52 h 86"/>
                  <a:gd name="T18" fmla="*/ 0 w 86"/>
                  <a:gd name="T19" fmla="*/ 44 h 86"/>
                  <a:gd name="T20" fmla="*/ 0 w 86"/>
                  <a:gd name="T21" fmla="*/ 44 h 86"/>
                  <a:gd name="T22" fmla="*/ 2 w 86"/>
                  <a:gd name="T23" fmla="*/ 34 h 86"/>
                  <a:gd name="T24" fmla="*/ 4 w 86"/>
                  <a:gd name="T25" fmla="*/ 26 h 86"/>
                  <a:gd name="T26" fmla="*/ 8 w 86"/>
                  <a:gd name="T27" fmla="*/ 20 h 86"/>
                  <a:gd name="T28" fmla="*/ 14 w 86"/>
                  <a:gd name="T29" fmla="*/ 14 h 86"/>
                  <a:gd name="T30" fmla="*/ 20 w 86"/>
                  <a:gd name="T31" fmla="*/ 8 h 86"/>
                  <a:gd name="T32" fmla="*/ 26 w 86"/>
                  <a:gd name="T33" fmla="*/ 4 h 86"/>
                  <a:gd name="T34" fmla="*/ 34 w 86"/>
                  <a:gd name="T35" fmla="*/ 2 h 86"/>
                  <a:gd name="T36" fmla="*/ 44 w 86"/>
                  <a:gd name="T37" fmla="*/ 0 h 86"/>
                  <a:gd name="T38" fmla="*/ 44 w 86"/>
                  <a:gd name="T39" fmla="*/ 0 h 86"/>
                  <a:gd name="T40" fmla="*/ 52 w 86"/>
                  <a:gd name="T41" fmla="*/ 2 h 86"/>
                  <a:gd name="T42" fmla="*/ 60 w 86"/>
                  <a:gd name="T43" fmla="*/ 4 h 86"/>
                  <a:gd name="T44" fmla="*/ 68 w 86"/>
                  <a:gd name="T45" fmla="*/ 8 h 86"/>
                  <a:gd name="T46" fmla="*/ 74 w 86"/>
                  <a:gd name="T47" fmla="*/ 14 h 86"/>
                  <a:gd name="T48" fmla="*/ 78 w 86"/>
                  <a:gd name="T49" fmla="*/ 20 h 86"/>
                  <a:gd name="T50" fmla="*/ 82 w 86"/>
                  <a:gd name="T51" fmla="*/ 26 h 86"/>
                  <a:gd name="T52" fmla="*/ 84 w 86"/>
                  <a:gd name="T53" fmla="*/ 34 h 86"/>
                  <a:gd name="T54" fmla="*/ 86 w 86"/>
                  <a:gd name="T55" fmla="*/ 44 h 86"/>
                  <a:gd name="T56" fmla="*/ 86 w 86"/>
                  <a:gd name="T57" fmla="*/ 44 h 86"/>
                  <a:gd name="T58" fmla="*/ 84 w 86"/>
                  <a:gd name="T59" fmla="*/ 52 h 86"/>
                  <a:gd name="T60" fmla="*/ 82 w 86"/>
                  <a:gd name="T61" fmla="*/ 60 h 86"/>
                  <a:gd name="T62" fmla="*/ 78 w 86"/>
                  <a:gd name="T63" fmla="*/ 68 h 86"/>
                  <a:gd name="T64" fmla="*/ 74 w 86"/>
                  <a:gd name="T65" fmla="*/ 74 h 86"/>
                  <a:gd name="T66" fmla="*/ 68 w 86"/>
                  <a:gd name="T67" fmla="*/ 78 h 86"/>
                  <a:gd name="T68" fmla="*/ 60 w 86"/>
                  <a:gd name="T69" fmla="*/ 82 h 86"/>
                  <a:gd name="T70" fmla="*/ 52 w 86"/>
                  <a:gd name="T71" fmla="*/ 84 h 86"/>
                  <a:gd name="T72" fmla="*/ 44 w 86"/>
                  <a:gd name="T7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6">
                    <a:moveTo>
                      <a:pt x="44" y="86"/>
                    </a:moveTo>
                    <a:lnTo>
                      <a:pt x="44" y="86"/>
                    </a:lnTo>
                    <a:lnTo>
                      <a:pt x="34" y="84"/>
                    </a:lnTo>
                    <a:lnTo>
                      <a:pt x="26" y="82"/>
                    </a:lnTo>
                    <a:lnTo>
                      <a:pt x="20" y="78"/>
                    </a:lnTo>
                    <a:lnTo>
                      <a:pt x="14" y="74"/>
                    </a:lnTo>
                    <a:lnTo>
                      <a:pt x="8" y="68"/>
                    </a:lnTo>
                    <a:lnTo>
                      <a:pt x="4" y="60"/>
                    </a:lnTo>
                    <a:lnTo>
                      <a:pt x="2" y="52"/>
                    </a:lnTo>
                    <a:lnTo>
                      <a:pt x="0" y="44"/>
                    </a:lnTo>
                    <a:lnTo>
                      <a:pt x="0" y="44"/>
                    </a:lnTo>
                    <a:lnTo>
                      <a:pt x="2" y="34"/>
                    </a:lnTo>
                    <a:lnTo>
                      <a:pt x="4" y="26"/>
                    </a:lnTo>
                    <a:lnTo>
                      <a:pt x="8" y="20"/>
                    </a:lnTo>
                    <a:lnTo>
                      <a:pt x="14" y="14"/>
                    </a:lnTo>
                    <a:lnTo>
                      <a:pt x="20" y="8"/>
                    </a:lnTo>
                    <a:lnTo>
                      <a:pt x="26" y="4"/>
                    </a:lnTo>
                    <a:lnTo>
                      <a:pt x="34" y="2"/>
                    </a:lnTo>
                    <a:lnTo>
                      <a:pt x="44" y="0"/>
                    </a:lnTo>
                    <a:lnTo>
                      <a:pt x="44" y="0"/>
                    </a:lnTo>
                    <a:lnTo>
                      <a:pt x="52" y="2"/>
                    </a:lnTo>
                    <a:lnTo>
                      <a:pt x="60" y="4"/>
                    </a:lnTo>
                    <a:lnTo>
                      <a:pt x="68" y="8"/>
                    </a:lnTo>
                    <a:lnTo>
                      <a:pt x="74" y="14"/>
                    </a:lnTo>
                    <a:lnTo>
                      <a:pt x="78" y="20"/>
                    </a:lnTo>
                    <a:lnTo>
                      <a:pt x="82" y="26"/>
                    </a:lnTo>
                    <a:lnTo>
                      <a:pt x="84" y="34"/>
                    </a:lnTo>
                    <a:lnTo>
                      <a:pt x="86" y="44"/>
                    </a:lnTo>
                    <a:lnTo>
                      <a:pt x="86" y="44"/>
                    </a:lnTo>
                    <a:lnTo>
                      <a:pt x="84" y="52"/>
                    </a:lnTo>
                    <a:lnTo>
                      <a:pt x="82" y="60"/>
                    </a:lnTo>
                    <a:lnTo>
                      <a:pt x="78" y="68"/>
                    </a:lnTo>
                    <a:lnTo>
                      <a:pt x="74" y="74"/>
                    </a:lnTo>
                    <a:lnTo>
                      <a:pt x="68" y="78"/>
                    </a:lnTo>
                    <a:lnTo>
                      <a:pt x="60" y="82"/>
                    </a:lnTo>
                    <a:lnTo>
                      <a:pt x="52" y="84"/>
                    </a:lnTo>
                    <a:lnTo>
                      <a:pt x="4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7" name="Freeform 16"/>
              <p:cNvSpPr>
                <a:spLocks/>
              </p:cNvSpPr>
              <p:nvPr/>
            </p:nvSpPr>
            <p:spPr bwMode="auto">
              <a:xfrm>
                <a:off x="424007" y="2723952"/>
                <a:ext cx="513795" cy="513795"/>
              </a:xfrm>
              <a:custGeom>
                <a:avLst/>
                <a:gdLst>
                  <a:gd name="T0" fmla="*/ 100 w 238"/>
                  <a:gd name="T1" fmla="*/ 0 h 238"/>
                  <a:gd name="T2" fmla="*/ 74 w 238"/>
                  <a:gd name="T3" fmla="*/ 8 h 238"/>
                  <a:gd name="T4" fmla="*/ 50 w 238"/>
                  <a:gd name="T5" fmla="*/ 20 h 238"/>
                  <a:gd name="T6" fmla="*/ 32 w 238"/>
                  <a:gd name="T7" fmla="*/ 58 h 238"/>
                  <a:gd name="T8" fmla="*/ 22 w 238"/>
                  <a:gd name="T9" fmla="*/ 48 h 238"/>
                  <a:gd name="T10" fmla="*/ 8 w 238"/>
                  <a:gd name="T11" fmla="*/ 72 h 238"/>
                  <a:gd name="T12" fmla="*/ 0 w 238"/>
                  <a:gd name="T13" fmla="*/ 98 h 238"/>
                  <a:gd name="T14" fmla="*/ 14 w 238"/>
                  <a:gd name="T15" fmla="*/ 138 h 238"/>
                  <a:gd name="T16" fmla="*/ 0 w 238"/>
                  <a:gd name="T17" fmla="*/ 138 h 238"/>
                  <a:gd name="T18" fmla="*/ 8 w 238"/>
                  <a:gd name="T19" fmla="*/ 166 h 238"/>
                  <a:gd name="T20" fmla="*/ 20 w 238"/>
                  <a:gd name="T21" fmla="*/ 190 h 238"/>
                  <a:gd name="T22" fmla="*/ 58 w 238"/>
                  <a:gd name="T23" fmla="*/ 208 h 238"/>
                  <a:gd name="T24" fmla="*/ 50 w 238"/>
                  <a:gd name="T25" fmla="*/ 218 h 238"/>
                  <a:gd name="T26" fmla="*/ 72 w 238"/>
                  <a:gd name="T27" fmla="*/ 230 h 238"/>
                  <a:gd name="T28" fmla="*/ 100 w 238"/>
                  <a:gd name="T29" fmla="*/ 238 h 238"/>
                  <a:gd name="T30" fmla="*/ 140 w 238"/>
                  <a:gd name="T31" fmla="*/ 226 h 238"/>
                  <a:gd name="T32" fmla="*/ 140 w 238"/>
                  <a:gd name="T33" fmla="*/ 238 h 238"/>
                  <a:gd name="T34" fmla="*/ 166 w 238"/>
                  <a:gd name="T35" fmla="*/ 232 h 238"/>
                  <a:gd name="T36" fmla="*/ 188 w 238"/>
                  <a:gd name="T37" fmla="*/ 218 h 238"/>
                  <a:gd name="T38" fmla="*/ 208 w 238"/>
                  <a:gd name="T39" fmla="*/ 180 h 238"/>
                  <a:gd name="T40" fmla="*/ 218 w 238"/>
                  <a:gd name="T41" fmla="*/ 190 h 238"/>
                  <a:gd name="T42" fmla="*/ 230 w 238"/>
                  <a:gd name="T43" fmla="*/ 166 h 238"/>
                  <a:gd name="T44" fmla="*/ 238 w 238"/>
                  <a:gd name="T45" fmla="*/ 140 h 238"/>
                  <a:gd name="T46" fmla="*/ 226 w 238"/>
                  <a:gd name="T47" fmla="*/ 100 h 238"/>
                  <a:gd name="T48" fmla="*/ 238 w 238"/>
                  <a:gd name="T49" fmla="*/ 100 h 238"/>
                  <a:gd name="T50" fmla="*/ 232 w 238"/>
                  <a:gd name="T51" fmla="*/ 74 h 238"/>
                  <a:gd name="T52" fmla="*/ 218 w 238"/>
                  <a:gd name="T53" fmla="*/ 50 h 238"/>
                  <a:gd name="T54" fmla="*/ 182 w 238"/>
                  <a:gd name="T55" fmla="*/ 32 h 238"/>
                  <a:gd name="T56" fmla="*/ 190 w 238"/>
                  <a:gd name="T57" fmla="*/ 22 h 238"/>
                  <a:gd name="T58" fmla="*/ 168 w 238"/>
                  <a:gd name="T59" fmla="*/ 8 h 238"/>
                  <a:gd name="T60" fmla="*/ 140 w 238"/>
                  <a:gd name="T61" fmla="*/ 0 h 238"/>
                  <a:gd name="T62" fmla="*/ 100 w 238"/>
                  <a:gd name="T63"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238">
                    <a:moveTo>
                      <a:pt x="100" y="0"/>
                    </a:moveTo>
                    <a:lnTo>
                      <a:pt x="100" y="0"/>
                    </a:lnTo>
                    <a:lnTo>
                      <a:pt x="86" y="2"/>
                    </a:lnTo>
                    <a:lnTo>
                      <a:pt x="74" y="8"/>
                    </a:lnTo>
                    <a:lnTo>
                      <a:pt x="62" y="12"/>
                    </a:lnTo>
                    <a:lnTo>
                      <a:pt x="50" y="20"/>
                    </a:lnTo>
                    <a:lnTo>
                      <a:pt x="60" y="30"/>
                    </a:lnTo>
                    <a:lnTo>
                      <a:pt x="32" y="58"/>
                    </a:lnTo>
                    <a:lnTo>
                      <a:pt x="22" y="48"/>
                    </a:lnTo>
                    <a:lnTo>
                      <a:pt x="22" y="48"/>
                    </a:lnTo>
                    <a:lnTo>
                      <a:pt x="14" y="60"/>
                    </a:lnTo>
                    <a:lnTo>
                      <a:pt x="8" y="72"/>
                    </a:lnTo>
                    <a:lnTo>
                      <a:pt x="4" y="86"/>
                    </a:lnTo>
                    <a:lnTo>
                      <a:pt x="0" y="98"/>
                    </a:lnTo>
                    <a:lnTo>
                      <a:pt x="14" y="98"/>
                    </a:lnTo>
                    <a:lnTo>
                      <a:pt x="14" y="138"/>
                    </a:lnTo>
                    <a:lnTo>
                      <a:pt x="0" y="138"/>
                    </a:lnTo>
                    <a:lnTo>
                      <a:pt x="0" y="138"/>
                    </a:lnTo>
                    <a:lnTo>
                      <a:pt x="2" y="152"/>
                    </a:lnTo>
                    <a:lnTo>
                      <a:pt x="8" y="166"/>
                    </a:lnTo>
                    <a:lnTo>
                      <a:pt x="14" y="178"/>
                    </a:lnTo>
                    <a:lnTo>
                      <a:pt x="20" y="190"/>
                    </a:lnTo>
                    <a:lnTo>
                      <a:pt x="30" y="180"/>
                    </a:lnTo>
                    <a:lnTo>
                      <a:pt x="58" y="208"/>
                    </a:lnTo>
                    <a:lnTo>
                      <a:pt x="50" y="218"/>
                    </a:lnTo>
                    <a:lnTo>
                      <a:pt x="50" y="218"/>
                    </a:lnTo>
                    <a:lnTo>
                      <a:pt x="60" y="226"/>
                    </a:lnTo>
                    <a:lnTo>
                      <a:pt x="72" y="230"/>
                    </a:lnTo>
                    <a:lnTo>
                      <a:pt x="86" y="236"/>
                    </a:lnTo>
                    <a:lnTo>
                      <a:pt x="100" y="238"/>
                    </a:lnTo>
                    <a:lnTo>
                      <a:pt x="100" y="226"/>
                    </a:lnTo>
                    <a:lnTo>
                      <a:pt x="140" y="226"/>
                    </a:lnTo>
                    <a:lnTo>
                      <a:pt x="140" y="238"/>
                    </a:lnTo>
                    <a:lnTo>
                      <a:pt x="140" y="238"/>
                    </a:lnTo>
                    <a:lnTo>
                      <a:pt x="152" y="236"/>
                    </a:lnTo>
                    <a:lnTo>
                      <a:pt x="166" y="232"/>
                    </a:lnTo>
                    <a:lnTo>
                      <a:pt x="178" y="226"/>
                    </a:lnTo>
                    <a:lnTo>
                      <a:pt x="188" y="218"/>
                    </a:lnTo>
                    <a:lnTo>
                      <a:pt x="180" y="210"/>
                    </a:lnTo>
                    <a:lnTo>
                      <a:pt x="208" y="180"/>
                    </a:lnTo>
                    <a:lnTo>
                      <a:pt x="218" y="190"/>
                    </a:lnTo>
                    <a:lnTo>
                      <a:pt x="218" y="190"/>
                    </a:lnTo>
                    <a:lnTo>
                      <a:pt x="224" y="178"/>
                    </a:lnTo>
                    <a:lnTo>
                      <a:pt x="230" y="166"/>
                    </a:lnTo>
                    <a:lnTo>
                      <a:pt x="236" y="154"/>
                    </a:lnTo>
                    <a:lnTo>
                      <a:pt x="238" y="140"/>
                    </a:lnTo>
                    <a:lnTo>
                      <a:pt x="226" y="140"/>
                    </a:lnTo>
                    <a:lnTo>
                      <a:pt x="226" y="100"/>
                    </a:lnTo>
                    <a:lnTo>
                      <a:pt x="238" y="100"/>
                    </a:lnTo>
                    <a:lnTo>
                      <a:pt x="238" y="100"/>
                    </a:lnTo>
                    <a:lnTo>
                      <a:pt x="236" y="86"/>
                    </a:lnTo>
                    <a:lnTo>
                      <a:pt x="232" y="74"/>
                    </a:lnTo>
                    <a:lnTo>
                      <a:pt x="226" y="62"/>
                    </a:lnTo>
                    <a:lnTo>
                      <a:pt x="218" y="50"/>
                    </a:lnTo>
                    <a:lnTo>
                      <a:pt x="210" y="60"/>
                    </a:lnTo>
                    <a:lnTo>
                      <a:pt x="182" y="32"/>
                    </a:lnTo>
                    <a:lnTo>
                      <a:pt x="190" y="22"/>
                    </a:lnTo>
                    <a:lnTo>
                      <a:pt x="190" y="22"/>
                    </a:lnTo>
                    <a:lnTo>
                      <a:pt x="180" y="14"/>
                    </a:lnTo>
                    <a:lnTo>
                      <a:pt x="168" y="8"/>
                    </a:lnTo>
                    <a:lnTo>
                      <a:pt x="154" y="4"/>
                    </a:lnTo>
                    <a:lnTo>
                      <a:pt x="140" y="0"/>
                    </a:lnTo>
                    <a:lnTo>
                      <a:pt x="140" y="14"/>
                    </a:lnTo>
                    <a:lnTo>
                      <a:pt x="100" y="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8" name="Freeform 22"/>
              <p:cNvSpPr>
                <a:spLocks/>
              </p:cNvSpPr>
              <p:nvPr/>
            </p:nvSpPr>
            <p:spPr bwMode="auto">
              <a:xfrm>
                <a:off x="367878" y="2935514"/>
                <a:ext cx="86352" cy="86352"/>
              </a:xfrm>
              <a:custGeom>
                <a:avLst/>
                <a:gdLst>
                  <a:gd name="T0" fmla="*/ 40 w 40"/>
                  <a:gd name="T1" fmla="*/ 0 h 40"/>
                  <a:gd name="T2" fmla="*/ 26 w 40"/>
                  <a:gd name="T3" fmla="*/ 0 h 40"/>
                  <a:gd name="T4" fmla="*/ 0 w 40"/>
                  <a:gd name="T5" fmla="*/ 0 h 40"/>
                  <a:gd name="T6" fmla="*/ 0 w 40"/>
                  <a:gd name="T7" fmla="*/ 40 h 40"/>
                  <a:gd name="T8" fmla="*/ 26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26" y="0"/>
                    </a:lnTo>
                    <a:lnTo>
                      <a:pt x="0" y="0"/>
                    </a:lnTo>
                    <a:lnTo>
                      <a:pt x="0" y="40"/>
                    </a:lnTo>
                    <a:lnTo>
                      <a:pt x="26"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39" name="Freeform 24"/>
              <p:cNvSpPr>
                <a:spLocks/>
              </p:cNvSpPr>
              <p:nvPr/>
            </p:nvSpPr>
            <p:spPr bwMode="auto">
              <a:xfrm>
                <a:off x="428324" y="2728269"/>
                <a:ext cx="125211" cy="120893"/>
              </a:xfrm>
              <a:custGeom>
                <a:avLst/>
                <a:gdLst>
                  <a:gd name="T0" fmla="*/ 30 w 58"/>
                  <a:gd name="T1" fmla="*/ 0 h 56"/>
                  <a:gd name="T2" fmla="*/ 0 w 58"/>
                  <a:gd name="T3" fmla="*/ 28 h 56"/>
                  <a:gd name="T4" fmla="*/ 20 w 58"/>
                  <a:gd name="T5" fmla="*/ 46 h 56"/>
                  <a:gd name="T6" fmla="*/ 30 w 58"/>
                  <a:gd name="T7" fmla="*/ 56 h 56"/>
                  <a:gd name="T8" fmla="*/ 58 w 58"/>
                  <a:gd name="T9" fmla="*/ 28 h 56"/>
                  <a:gd name="T10" fmla="*/ 48 w 58"/>
                  <a:gd name="T11" fmla="*/ 18 h 56"/>
                  <a:gd name="T12" fmla="*/ 30 w 5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8" h="56">
                    <a:moveTo>
                      <a:pt x="30" y="0"/>
                    </a:moveTo>
                    <a:lnTo>
                      <a:pt x="0" y="28"/>
                    </a:lnTo>
                    <a:lnTo>
                      <a:pt x="20" y="46"/>
                    </a:lnTo>
                    <a:lnTo>
                      <a:pt x="30" y="56"/>
                    </a:lnTo>
                    <a:lnTo>
                      <a:pt x="58" y="28"/>
                    </a:lnTo>
                    <a:lnTo>
                      <a:pt x="48" y="18"/>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0" name="Freeform 26"/>
              <p:cNvSpPr>
                <a:spLocks/>
              </p:cNvSpPr>
              <p:nvPr/>
            </p:nvSpPr>
            <p:spPr bwMode="auto">
              <a:xfrm>
                <a:off x="639887" y="2667823"/>
                <a:ext cx="86352" cy="86352"/>
              </a:xfrm>
              <a:custGeom>
                <a:avLst/>
                <a:gdLst>
                  <a:gd name="T0" fmla="*/ 40 w 40"/>
                  <a:gd name="T1" fmla="*/ 0 h 40"/>
                  <a:gd name="T2" fmla="*/ 0 w 40"/>
                  <a:gd name="T3" fmla="*/ 0 h 40"/>
                  <a:gd name="T4" fmla="*/ 0 w 40"/>
                  <a:gd name="T5" fmla="*/ 26 h 40"/>
                  <a:gd name="T6" fmla="*/ 0 w 40"/>
                  <a:gd name="T7" fmla="*/ 40 h 40"/>
                  <a:gd name="T8" fmla="*/ 40 w 40"/>
                  <a:gd name="T9" fmla="*/ 40 h 40"/>
                  <a:gd name="T10" fmla="*/ 40 w 40"/>
                  <a:gd name="T11" fmla="*/ 26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0" y="0"/>
                    </a:lnTo>
                    <a:lnTo>
                      <a:pt x="0" y="26"/>
                    </a:lnTo>
                    <a:lnTo>
                      <a:pt x="0" y="40"/>
                    </a:lnTo>
                    <a:lnTo>
                      <a:pt x="40" y="40"/>
                    </a:lnTo>
                    <a:lnTo>
                      <a:pt x="40" y="2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1" name="Freeform 28"/>
              <p:cNvSpPr>
                <a:spLocks/>
              </p:cNvSpPr>
              <p:nvPr/>
            </p:nvSpPr>
            <p:spPr bwMode="auto">
              <a:xfrm>
                <a:off x="816909" y="2728269"/>
                <a:ext cx="120893" cy="125211"/>
              </a:xfrm>
              <a:custGeom>
                <a:avLst/>
                <a:gdLst>
                  <a:gd name="T0" fmla="*/ 28 w 56"/>
                  <a:gd name="T1" fmla="*/ 0 h 58"/>
                  <a:gd name="T2" fmla="*/ 8 w 56"/>
                  <a:gd name="T3" fmla="*/ 20 h 58"/>
                  <a:gd name="T4" fmla="*/ 0 w 56"/>
                  <a:gd name="T5" fmla="*/ 30 h 58"/>
                  <a:gd name="T6" fmla="*/ 28 w 56"/>
                  <a:gd name="T7" fmla="*/ 58 h 58"/>
                  <a:gd name="T8" fmla="*/ 36 w 56"/>
                  <a:gd name="T9" fmla="*/ 48 h 58"/>
                  <a:gd name="T10" fmla="*/ 56 w 56"/>
                  <a:gd name="T11" fmla="*/ 30 h 58"/>
                  <a:gd name="T12" fmla="*/ 28 w 5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28" y="0"/>
                    </a:moveTo>
                    <a:lnTo>
                      <a:pt x="8" y="20"/>
                    </a:lnTo>
                    <a:lnTo>
                      <a:pt x="0" y="30"/>
                    </a:lnTo>
                    <a:lnTo>
                      <a:pt x="28" y="58"/>
                    </a:lnTo>
                    <a:lnTo>
                      <a:pt x="36" y="48"/>
                    </a:lnTo>
                    <a:lnTo>
                      <a:pt x="56" y="3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2" name="Freeform 30"/>
              <p:cNvSpPr>
                <a:spLocks/>
              </p:cNvSpPr>
              <p:nvPr/>
            </p:nvSpPr>
            <p:spPr bwMode="auto">
              <a:xfrm>
                <a:off x="911896" y="2939832"/>
                <a:ext cx="86352" cy="86352"/>
              </a:xfrm>
              <a:custGeom>
                <a:avLst/>
                <a:gdLst>
                  <a:gd name="T0" fmla="*/ 40 w 40"/>
                  <a:gd name="T1" fmla="*/ 0 h 40"/>
                  <a:gd name="T2" fmla="*/ 12 w 40"/>
                  <a:gd name="T3" fmla="*/ 0 h 40"/>
                  <a:gd name="T4" fmla="*/ 0 w 40"/>
                  <a:gd name="T5" fmla="*/ 0 h 40"/>
                  <a:gd name="T6" fmla="*/ 0 w 40"/>
                  <a:gd name="T7" fmla="*/ 40 h 40"/>
                  <a:gd name="T8" fmla="*/ 12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12" y="0"/>
                    </a:lnTo>
                    <a:lnTo>
                      <a:pt x="0" y="0"/>
                    </a:lnTo>
                    <a:lnTo>
                      <a:pt x="0" y="40"/>
                    </a:lnTo>
                    <a:lnTo>
                      <a:pt x="12"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3" name="Freeform 34"/>
              <p:cNvSpPr>
                <a:spLocks/>
              </p:cNvSpPr>
              <p:nvPr/>
            </p:nvSpPr>
            <p:spPr bwMode="auto">
              <a:xfrm>
                <a:off x="916214" y="3388863"/>
                <a:ext cx="133846" cy="133846"/>
              </a:xfrm>
              <a:custGeom>
                <a:avLst/>
                <a:gdLst>
                  <a:gd name="T0" fmla="*/ 32 w 62"/>
                  <a:gd name="T1" fmla="*/ 62 h 62"/>
                  <a:gd name="T2" fmla="*/ 32 w 62"/>
                  <a:gd name="T3" fmla="*/ 62 h 62"/>
                  <a:gd name="T4" fmla="*/ 26 w 62"/>
                  <a:gd name="T5" fmla="*/ 60 h 62"/>
                  <a:gd name="T6" fmla="*/ 20 w 62"/>
                  <a:gd name="T7" fmla="*/ 58 h 62"/>
                  <a:gd name="T8" fmla="*/ 10 w 62"/>
                  <a:gd name="T9" fmla="*/ 52 h 62"/>
                  <a:gd name="T10" fmla="*/ 4 w 62"/>
                  <a:gd name="T11" fmla="*/ 42 h 62"/>
                  <a:gd name="T12" fmla="*/ 2 w 62"/>
                  <a:gd name="T13" fmla="*/ 38 h 62"/>
                  <a:gd name="T14" fmla="*/ 0 w 62"/>
                  <a:gd name="T15" fmla="*/ 30 h 62"/>
                  <a:gd name="T16" fmla="*/ 0 w 62"/>
                  <a:gd name="T17" fmla="*/ 30 h 62"/>
                  <a:gd name="T18" fmla="*/ 2 w 62"/>
                  <a:gd name="T19" fmla="*/ 24 h 62"/>
                  <a:gd name="T20" fmla="*/ 4 w 62"/>
                  <a:gd name="T21" fmla="*/ 20 h 62"/>
                  <a:gd name="T22" fmla="*/ 10 w 62"/>
                  <a:gd name="T23" fmla="*/ 10 h 62"/>
                  <a:gd name="T24" fmla="*/ 20 w 62"/>
                  <a:gd name="T25" fmla="*/ 2 h 62"/>
                  <a:gd name="T26" fmla="*/ 26 w 62"/>
                  <a:gd name="T27" fmla="*/ 0 h 62"/>
                  <a:gd name="T28" fmla="*/ 32 w 62"/>
                  <a:gd name="T29" fmla="*/ 0 h 62"/>
                  <a:gd name="T30" fmla="*/ 32 w 62"/>
                  <a:gd name="T31" fmla="*/ 0 h 62"/>
                  <a:gd name="T32" fmla="*/ 38 w 62"/>
                  <a:gd name="T33" fmla="*/ 0 h 62"/>
                  <a:gd name="T34" fmla="*/ 44 w 62"/>
                  <a:gd name="T35" fmla="*/ 2 h 62"/>
                  <a:gd name="T36" fmla="*/ 52 w 62"/>
                  <a:gd name="T37" fmla="*/ 10 h 62"/>
                  <a:gd name="T38" fmla="*/ 60 w 62"/>
                  <a:gd name="T39" fmla="*/ 20 h 62"/>
                  <a:gd name="T40" fmla="*/ 62 w 62"/>
                  <a:gd name="T41" fmla="*/ 24 h 62"/>
                  <a:gd name="T42" fmla="*/ 62 w 62"/>
                  <a:gd name="T43" fmla="*/ 30 h 62"/>
                  <a:gd name="T44" fmla="*/ 62 w 62"/>
                  <a:gd name="T45" fmla="*/ 30 h 62"/>
                  <a:gd name="T46" fmla="*/ 62 w 62"/>
                  <a:gd name="T47" fmla="*/ 38 h 62"/>
                  <a:gd name="T48" fmla="*/ 60 w 62"/>
                  <a:gd name="T49" fmla="*/ 42 h 62"/>
                  <a:gd name="T50" fmla="*/ 52 w 62"/>
                  <a:gd name="T51" fmla="*/ 52 h 62"/>
                  <a:gd name="T52" fmla="*/ 44 w 62"/>
                  <a:gd name="T53" fmla="*/ 58 h 62"/>
                  <a:gd name="T54" fmla="*/ 38 w 62"/>
                  <a:gd name="T55" fmla="*/ 60 h 62"/>
                  <a:gd name="T56" fmla="*/ 32 w 62"/>
                  <a:gd name="T5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2" y="62"/>
                    </a:moveTo>
                    <a:lnTo>
                      <a:pt x="32" y="62"/>
                    </a:lnTo>
                    <a:lnTo>
                      <a:pt x="26" y="60"/>
                    </a:lnTo>
                    <a:lnTo>
                      <a:pt x="20" y="58"/>
                    </a:lnTo>
                    <a:lnTo>
                      <a:pt x="10" y="52"/>
                    </a:lnTo>
                    <a:lnTo>
                      <a:pt x="4" y="42"/>
                    </a:lnTo>
                    <a:lnTo>
                      <a:pt x="2" y="38"/>
                    </a:lnTo>
                    <a:lnTo>
                      <a:pt x="0" y="30"/>
                    </a:lnTo>
                    <a:lnTo>
                      <a:pt x="0" y="30"/>
                    </a:lnTo>
                    <a:lnTo>
                      <a:pt x="2" y="24"/>
                    </a:lnTo>
                    <a:lnTo>
                      <a:pt x="4" y="20"/>
                    </a:lnTo>
                    <a:lnTo>
                      <a:pt x="10" y="10"/>
                    </a:lnTo>
                    <a:lnTo>
                      <a:pt x="20" y="2"/>
                    </a:lnTo>
                    <a:lnTo>
                      <a:pt x="26" y="0"/>
                    </a:lnTo>
                    <a:lnTo>
                      <a:pt x="32" y="0"/>
                    </a:lnTo>
                    <a:lnTo>
                      <a:pt x="32" y="0"/>
                    </a:lnTo>
                    <a:lnTo>
                      <a:pt x="38" y="0"/>
                    </a:lnTo>
                    <a:lnTo>
                      <a:pt x="44" y="2"/>
                    </a:lnTo>
                    <a:lnTo>
                      <a:pt x="52" y="10"/>
                    </a:lnTo>
                    <a:lnTo>
                      <a:pt x="60" y="20"/>
                    </a:lnTo>
                    <a:lnTo>
                      <a:pt x="62" y="24"/>
                    </a:lnTo>
                    <a:lnTo>
                      <a:pt x="62" y="30"/>
                    </a:lnTo>
                    <a:lnTo>
                      <a:pt x="62" y="30"/>
                    </a:lnTo>
                    <a:lnTo>
                      <a:pt x="62" y="38"/>
                    </a:lnTo>
                    <a:lnTo>
                      <a:pt x="60" y="42"/>
                    </a:lnTo>
                    <a:lnTo>
                      <a:pt x="52" y="52"/>
                    </a:lnTo>
                    <a:lnTo>
                      <a:pt x="44" y="58"/>
                    </a:lnTo>
                    <a:lnTo>
                      <a:pt x="38" y="60"/>
                    </a:lnTo>
                    <a:lnTo>
                      <a:pt x="32"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4" name="Freeform 35"/>
              <p:cNvSpPr>
                <a:spLocks/>
              </p:cNvSpPr>
              <p:nvPr/>
            </p:nvSpPr>
            <p:spPr bwMode="auto">
              <a:xfrm>
                <a:off x="799639" y="3272288"/>
                <a:ext cx="366996" cy="366997"/>
              </a:xfrm>
              <a:custGeom>
                <a:avLst/>
                <a:gdLst>
                  <a:gd name="T0" fmla="*/ 72 w 170"/>
                  <a:gd name="T1" fmla="*/ 0 h 170"/>
                  <a:gd name="T2" fmla="*/ 72 w 170"/>
                  <a:gd name="T3" fmla="*/ 0 h 170"/>
                  <a:gd name="T4" fmla="*/ 52 w 170"/>
                  <a:gd name="T5" fmla="*/ 4 h 170"/>
                  <a:gd name="T6" fmla="*/ 36 w 170"/>
                  <a:gd name="T7" fmla="*/ 14 h 170"/>
                  <a:gd name="T8" fmla="*/ 42 w 170"/>
                  <a:gd name="T9" fmla="*/ 20 h 170"/>
                  <a:gd name="T10" fmla="*/ 22 w 170"/>
                  <a:gd name="T11" fmla="*/ 42 h 170"/>
                  <a:gd name="T12" fmla="*/ 16 w 170"/>
                  <a:gd name="T13" fmla="*/ 34 h 170"/>
                  <a:gd name="T14" fmla="*/ 16 w 170"/>
                  <a:gd name="T15" fmla="*/ 34 h 170"/>
                  <a:gd name="T16" fmla="*/ 6 w 170"/>
                  <a:gd name="T17" fmla="*/ 52 h 170"/>
                  <a:gd name="T18" fmla="*/ 0 w 170"/>
                  <a:gd name="T19" fmla="*/ 70 h 170"/>
                  <a:gd name="T20" fmla="*/ 10 w 170"/>
                  <a:gd name="T21" fmla="*/ 70 h 170"/>
                  <a:gd name="T22" fmla="*/ 10 w 170"/>
                  <a:gd name="T23" fmla="*/ 98 h 170"/>
                  <a:gd name="T24" fmla="*/ 0 w 170"/>
                  <a:gd name="T25" fmla="*/ 98 h 170"/>
                  <a:gd name="T26" fmla="*/ 0 w 170"/>
                  <a:gd name="T27" fmla="*/ 98 h 170"/>
                  <a:gd name="T28" fmla="*/ 6 w 170"/>
                  <a:gd name="T29" fmla="*/ 118 h 170"/>
                  <a:gd name="T30" fmla="*/ 14 w 170"/>
                  <a:gd name="T31" fmla="*/ 136 h 170"/>
                  <a:gd name="T32" fmla="*/ 22 w 170"/>
                  <a:gd name="T33" fmla="*/ 128 h 170"/>
                  <a:gd name="T34" fmla="*/ 42 w 170"/>
                  <a:gd name="T35" fmla="*/ 148 h 170"/>
                  <a:gd name="T36" fmla="*/ 34 w 170"/>
                  <a:gd name="T37" fmla="*/ 156 h 170"/>
                  <a:gd name="T38" fmla="*/ 34 w 170"/>
                  <a:gd name="T39" fmla="*/ 156 h 170"/>
                  <a:gd name="T40" fmla="*/ 52 w 170"/>
                  <a:gd name="T41" fmla="*/ 164 h 170"/>
                  <a:gd name="T42" fmla="*/ 70 w 170"/>
                  <a:gd name="T43" fmla="*/ 170 h 170"/>
                  <a:gd name="T44" fmla="*/ 70 w 170"/>
                  <a:gd name="T45" fmla="*/ 160 h 170"/>
                  <a:gd name="T46" fmla="*/ 100 w 170"/>
                  <a:gd name="T47" fmla="*/ 160 h 170"/>
                  <a:gd name="T48" fmla="*/ 100 w 170"/>
                  <a:gd name="T49" fmla="*/ 170 h 170"/>
                  <a:gd name="T50" fmla="*/ 100 w 170"/>
                  <a:gd name="T51" fmla="*/ 170 h 170"/>
                  <a:gd name="T52" fmla="*/ 118 w 170"/>
                  <a:gd name="T53" fmla="*/ 164 h 170"/>
                  <a:gd name="T54" fmla="*/ 136 w 170"/>
                  <a:gd name="T55" fmla="*/ 156 h 170"/>
                  <a:gd name="T56" fmla="*/ 128 w 170"/>
                  <a:gd name="T57" fmla="*/ 150 h 170"/>
                  <a:gd name="T58" fmla="*/ 150 w 170"/>
                  <a:gd name="T59" fmla="*/ 128 h 170"/>
                  <a:gd name="T60" fmla="*/ 156 w 170"/>
                  <a:gd name="T61" fmla="*/ 136 h 170"/>
                  <a:gd name="T62" fmla="*/ 156 w 170"/>
                  <a:gd name="T63" fmla="*/ 136 h 170"/>
                  <a:gd name="T64" fmla="*/ 166 w 170"/>
                  <a:gd name="T65" fmla="*/ 118 h 170"/>
                  <a:gd name="T66" fmla="*/ 170 w 170"/>
                  <a:gd name="T67" fmla="*/ 100 h 170"/>
                  <a:gd name="T68" fmla="*/ 162 w 170"/>
                  <a:gd name="T69" fmla="*/ 100 h 170"/>
                  <a:gd name="T70" fmla="*/ 162 w 170"/>
                  <a:gd name="T71" fmla="*/ 72 h 170"/>
                  <a:gd name="T72" fmla="*/ 170 w 170"/>
                  <a:gd name="T73" fmla="*/ 72 h 170"/>
                  <a:gd name="T74" fmla="*/ 170 w 170"/>
                  <a:gd name="T75" fmla="*/ 72 h 170"/>
                  <a:gd name="T76" fmla="*/ 166 w 170"/>
                  <a:gd name="T77" fmla="*/ 52 h 170"/>
                  <a:gd name="T78" fmla="*/ 156 w 170"/>
                  <a:gd name="T79" fmla="*/ 36 h 170"/>
                  <a:gd name="T80" fmla="*/ 150 w 170"/>
                  <a:gd name="T81" fmla="*/ 42 h 170"/>
                  <a:gd name="T82" fmla="*/ 130 w 170"/>
                  <a:gd name="T83" fmla="*/ 22 h 170"/>
                  <a:gd name="T84" fmla="*/ 136 w 170"/>
                  <a:gd name="T85" fmla="*/ 14 h 170"/>
                  <a:gd name="T86" fmla="*/ 136 w 170"/>
                  <a:gd name="T87" fmla="*/ 14 h 170"/>
                  <a:gd name="T88" fmla="*/ 120 w 170"/>
                  <a:gd name="T89" fmla="*/ 6 h 170"/>
                  <a:gd name="T90" fmla="*/ 100 w 170"/>
                  <a:gd name="T91" fmla="*/ 0 h 170"/>
                  <a:gd name="T92" fmla="*/ 100 w 170"/>
                  <a:gd name="T93" fmla="*/ 10 h 170"/>
                  <a:gd name="T94" fmla="*/ 72 w 170"/>
                  <a:gd name="T95" fmla="*/ 10 h 170"/>
                  <a:gd name="T96" fmla="*/ 72 w 170"/>
                  <a:gd name="T9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 h="170">
                    <a:moveTo>
                      <a:pt x="72" y="0"/>
                    </a:moveTo>
                    <a:lnTo>
                      <a:pt x="72" y="0"/>
                    </a:lnTo>
                    <a:lnTo>
                      <a:pt x="52" y="4"/>
                    </a:lnTo>
                    <a:lnTo>
                      <a:pt x="36" y="14"/>
                    </a:lnTo>
                    <a:lnTo>
                      <a:pt x="42" y="20"/>
                    </a:lnTo>
                    <a:lnTo>
                      <a:pt x="22" y="42"/>
                    </a:lnTo>
                    <a:lnTo>
                      <a:pt x="16" y="34"/>
                    </a:lnTo>
                    <a:lnTo>
                      <a:pt x="16" y="34"/>
                    </a:lnTo>
                    <a:lnTo>
                      <a:pt x="6" y="52"/>
                    </a:lnTo>
                    <a:lnTo>
                      <a:pt x="0" y="70"/>
                    </a:lnTo>
                    <a:lnTo>
                      <a:pt x="10" y="70"/>
                    </a:lnTo>
                    <a:lnTo>
                      <a:pt x="10" y="98"/>
                    </a:lnTo>
                    <a:lnTo>
                      <a:pt x="0" y="98"/>
                    </a:lnTo>
                    <a:lnTo>
                      <a:pt x="0" y="98"/>
                    </a:lnTo>
                    <a:lnTo>
                      <a:pt x="6" y="118"/>
                    </a:lnTo>
                    <a:lnTo>
                      <a:pt x="14" y="136"/>
                    </a:lnTo>
                    <a:lnTo>
                      <a:pt x="22" y="128"/>
                    </a:lnTo>
                    <a:lnTo>
                      <a:pt x="42" y="148"/>
                    </a:lnTo>
                    <a:lnTo>
                      <a:pt x="34" y="156"/>
                    </a:lnTo>
                    <a:lnTo>
                      <a:pt x="34" y="156"/>
                    </a:lnTo>
                    <a:lnTo>
                      <a:pt x="52" y="164"/>
                    </a:lnTo>
                    <a:lnTo>
                      <a:pt x="70" y="170"/>
                    </a:lnTo>
                    <a:lnTo>
                      <a:pt x="70" y="160"/>
                    </a:lnTo>
                    <a:lnTo>
                      <a:pt x="100" y="160"/>
                    </a:lnTo>
                    <a:lnTo>
                      <a:pt x="100" y="170"/>
                    </a:lnTo>
                    <a:lnTo>
                      <a:pt x="100" y="170"/>
                    </a:lnTo>
                    <a:lnTo>
                      <a:pt x="118" y="164"/>
                    </a:lnTo>
                    <a:lnTo>
                      <a:pt x="136" y="156"/>
                    </a:lnTo>
                    <a:lnTo>
                      <a:pt x="128" y="150"/>
                    </a:lnTo>
                    <a:lnTo>
                      <a:pt x="150" y="128"/>
                    </a:lnTo>
                    <a:lnTo>
                      <a:pt x="156" y="136"/>
                    </a:lnTo>
                    <a:lnTo>
                      <a:pt x="156" y="136"/>
                    </a:lnTo>
                    <a:lnTo>
                      <a:pt x="166" y="118"/>
                    </a:lnTo>
                    <a:lnTo>
                      <a:pt x="170" y="100"/>
                    </a:lnTo>
                    <a:lnTo>
                      <a:pt x="162" y="100"/>
                    </a:lnTo>
                    <a:lnTo>
                      <a:pt x="162" y="72"/>
                    </a:lnTo>
                    <a:lnTo>
                      <a:pt x="170" y="72"/>
                    </a:lnTo>
                    <a:lnTo>
                      <a:pt x="170" y="72"/>
                    </a:lnTo>
                    <a:lnTo>
                      <a:pt x="166" y="52"/>
                    </a:lnTo>
                    <a:lnTo>
                      <a:pt x="156" y="36"/>
                    </a:lnTo>
                    <a:lnTo>
                      <a:pt x="150" y="42"/>
                    </a:lnTo>
                    <a:lnTo>
                      <a:pt x="130" y="22"/>
                    </a:lnTo>
                    <a:lnTo>
                      <a:pt x="136" y="14"/>
                    </a:lnTo>
                    <a:lnTo>
                      <a:pt x="136" y="14"/>
                    </a:lnTo>
                    <a:lnTo>
                      <a:pt x="120" y="6"/>
                    </a:lnTo>
                    <a:lnTo>
                      <a:pt x="100" y="0"/>
                    </a:lnTo>
                    <a:lnTo>
                      <a:pt x="100" y="10"/>
                    </a:lnTo>
                    <a:lnTo>
                      <a:pt x="72" y="1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5" name="Freeform 37"/>
              <p:cNvSpPr>
                <a:spLocks/>
              </p:cNvSpPr>
              <p:nvPr/>
            </p:nvSpPr>
            <p:spPr bwMode="auto">
              <a:xfrm>
                <a:off x="950755" y="3617696"/>
                <a:ext cx="64764" cy="64764"/>
              </a:xfrm>
              <a:custGeom>
                <a:avLst/>
                <a:gdLst>
                  <a:gd name="T0" fmla="*/ 30 w 30"/>
                  <a:gd name="T1" fmla="*/ 0 h 30"/>
                  <a:gd name="T2" fmla="*/ 0 w 30"/>
                  <a:gd name="T3" fmla="*/ 0 h 30"/>
                  <a:gd name="T4" fmla="*/ 0 w 30"/>
                  <a:gd name="T5" fmla="*/ 10 h 30"/>
                  <a:gd name="T6" fmla="*/ 0 w 30"/>
                  <a:gd name="T7" fmla="*/ 30 h 30"/>
                  <a:gd name="T8" fmla="*/ 30 w 30"/>
                  <a:gd name="T9" fmla="*/ 30 h 30"/>
                  <a:gd name="T10" fmla="*/ 30 w 30"/>
                  <a:gd name="T11" fmla="*/ 10 h 30"/>
                  <a:gd name="T12" fmla="*/ 30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30" y="0"/>
                    </a:moveTo>
                    <a:lnTo>
                      <a:pt x="0" y="0"/>
                    </a:lnTo>
                    <a:lnTo>
                      <a:pt x="0" y="10"/>
                    </a:lnTo>
                    <a:lnTo>
                      <a:pt x="0" y="30"/>
                    </a:lnTo>
                    <a:lnTo>
                      <a:pt x="30" y="30"/>
                    </a:lnTo>
                    <a:lnTo>
                      <a:pt x="30"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6" name="Freeform 39"/>
              <p:cNvSpPr>
                <a:spLocks/>
              </p:cNvSpPr>
              <p:nvPr/>
            </p:nvSpPr>
            <p:spPr bwMode="auto">
              <a:xfrm>
                <a:off x="803956" y="3548615"/>
                <a:ext cx="86352" cy="86352"/>
              </a:xfrm>
              <a:custGeom>
                <a:avLst/>
                <a:gdLst>
                  <a:gd name="T0" fmla="*/ 20 w 40"/>
                  <a:gd name="T1" fmla="*/ 0 h 40"/>
                  <a:gd name="T2" fmla="*/ 12 w 40"/>
                  <a:gd name="T3" fmla="*/ 8 h 40"/>
                  <a:gd name="T4" fmla="*/ 0 w 40"/>
                  <a:gd name="T5" fmla="*/ 20 h 40"/>
                  <a:gd name="T6" fmla="*/ 20 w 40"/>
                  <a:gd name="T7" fmla="*/ 40 h 40"/>
                  <a:gd name="T8" fmla="*/ 32 w 40"/>
                  <a:gd name="T9" fmla="*/ 28 h 40"/>
                  <a:gd name="T10" fmla="*/ 40 w 40"/>
                  <a:gd name="T11" fmla="*/ 20 h 40"/>
                  <a:gd name="T12" fmla="*/ 2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20" y="0"/>
                    </a:moveTo>
                    <a:lnTo>
                      <a:pt x="12" y="8"/>
                    </a:lnTo>
                    <a:lnTo>
                      <a:pt x="0" y="20"/>
                    </a:lnTo>
                    <a:lnTo>
                      <a:pt x="20" y="40"/>
                    </a:lnTo>
                    <a:lnTo>
                      <a:pt x="32" y="28"/>
                    </a:lnTo>
                    <a:lnTo>
                      <a:pt x="40" y="2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7" name="Freeform 41"/>
              <p:cNvSpPr>
                <a:spLocks/>
              </p:cNvSpPr>
              <p:nvPr/>
            </p:nvSpPr>
            <p:spPr bwMode="auto">
              <a:xfrm>
                <a:off x="760780" y="3423404"/>
                <a:ext cx="60446" cy="60447"/>
              </a:xfrm>
              <a:custGeom>
                <a:avLst/>
                <a:gdLst>
                  <a:gd name="T0" fmla="*/ 28 w 28"/>
                  <a:gd name="T1" fmla="*/ 0 h 28"/>
                  <a:gd name="T2" fmla="*/ 18 w 28"/>
                  <a:gd name="T3" fmla="*/ 0 h 28"/>
                  <a:gd name="T4" fmla="*/ 0 w 28"/>
                  <a:gd name="T5" fmla="*/ 0 h 28"/>
                  <a:gd name="T6" fmla="*/ 0 w 28"/>
                  <a:gd name="T7" fmla="*/ 28 h 28"/>
                  <a:gd name="T8" fmla="*/ 1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18" y="0"/>
                    </a:lnTo>
                    <a:lnTo>
                      <a:pt x="0" y="0"/>
                    </a:lnTo>
                    <a:lnTo>
                      <a:pt x="0" y="28"/>
                    </a:lnTo>
                    <a:lnTo>
                      <a:pt x="1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8" name="Freeform 49"/>
              <p:cNvSpPr>
                <a:spLocks/>
              </p:cNvSpPr>
              <p:nvPr/>
            </p:nvSpPr>
            <p:spPr bwMode="auto">
              <a:xfrm>
                <a:off x="1149365" y="3427722"/>
                <a:ext cx="60446" cy="60447"/>
              </a:xfrm>
              <a:custGeom>
                <a:avLst/>
                <a:gdLst>
                  <a:gd name="T0" fmla="*/ 28 w 28"/>
                  <a:gd name="T1" fmla="*/ 0 h 28"/>
                  <a:gd name="T2" fmla="*/ 8 w 28"/>
                  <a:gd name="T3" fmla="*/ 0 h 28"/>
                  <a:gd name="T4" fmla="*/ 0 w 28"/>
                  <a:gd name="T5" fmla="*/ 0 h 28"/>
                  <a:gd name="T6" fmla="*/ 0 w 28"/>
                  <a:gd name="T7" fmla="*/ 28 h 28"/>
                  <a:gd name="T8" fmla="*/ 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8" y="0"/>
                    </a:lnTo>
                    <a:lnTo>
                      <a:pt x="0" y="0"/>
                    </a:lnTo>
                    <a:lnTo>
                      <a:pt x="0" y="28"/>
                    </a:lnTo>
                    <a:lnTo>
                      <a:pt x="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49" name="Freeform 51"/>
              <p:cNvSpPr>
                <a:spLocks/>
              </p:cNvSpPr>
              <p:nvPr/>
            </p:nvSpPr>
            <p:spPr bwMode="auto">
              <a:xfrm>
                <a:off x="1075965" y="3548615"/>
                <a:ext cx="90670" cy="90670"/>
              </a:xfrm>
              <a:custGeom>
                <a:avLst/>
                <a:gdLst>
                  <a:gd name="T0" fmla="*/ 22 w 42"/>
                  <a:gd name="T1" fmla="*/ 0 h 42"/>
                  <a:gd name="T2" fmla="*/ 0 w 42"/>
                  <a:gd name="T3" fmla="*/ 22 h 42"/>
                  <a:gd name="T4" fmla="*/ 8 w 42"/>
                  <a:gd name="T5" fmla="*/ 28 h 42"/>
                  <a:gd name="T6" fmla="*/ 22 w 42"/>
                  <a:gd name="T7" fmla="*/ 42 h 42"/>
                  <a:gd name="T8" fmla="*/ 42 w 42"/>
                  <a:gd name="T9" fmla="*/ 22 h 42"/>
                  <a:gd name="T10" fmla="*/ 28 w 42"/>
                  <a:gd name="T11" fmla="*/ 8 h 42"/>
                  <a:gd name="T12" fmla="*/ 22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22" y="0"/>
                    </a:moveTo>
                    <a:lnTo>
                      <a:pt x="0" y="22"/>
                    </a:lnTo>
                    <a:lnTo>
                      <a:pt x="8" y="28"/>
                    </a:lnTo>
                    <a:lnTo>
                      <a:pt x="22" y="42"/>
                    </a:lnTo>
                    <a:lnTo>
                      <a:pt x="42" y="22"/>
                    </a:lnTo>
                    <a:lnTo>
                      <a:pt x="28" y="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50" name="Group 349"/>
              <p:cNvGrpSpPr/>
              <p:nvPr/>
            </p:nvGrpSpPr>
            <p:grpSpPr>
              <a:xfrm>
                <a:off x="2962658" y="3472061"/>
                <a:ext cx="708762" cy="1027666"/>
                <a:chOff x="1450975" y="3460750"/>
                <a:chExt cx="645974" cy="936625"/>
              </a:xfrm>
            </p:grpSpPr>
            <p:sp>
              <p:nvSpPr>
                <p:cNvPr id="381" name="Freeform 41"/>
                <p:cNvSpPr>
                  <a:spLocks/>
                </p:cNvSpPr>
                <p:nvPr/>
              </p:nvSpPr>
              <p:spPr bwMode="auto">
                <a:xfrm>
                  <a:off x="1474649"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2" name="Freeform 42"/>
                <p:cNvSpPr>
                  <a:spLocks/>
                </p:cNvSpPr>
                <p:nvPr/>
              </p:nvSpPr>
              <p:spPr bwMode="auto">
                <a:xfrm>
                  <a:off x="1450975"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3" name="Rectangle 43"/>
                <p:cNvSpPr>
                  <a:spLocks noChangeArrowheads="1"/>
                </p:cNvSpPr>
                <p:nvPr/>
              </p:nvSpPr>
              <p:spPr bwMode="auto">
                <a:xfrm>
                  <a:off x="1496875" y="3489325"/>
                  <a:ext cx="577849" cy="866775"/>
                </a:xfrm>
                <a:prstGeom prst="rect">
                  <a:avLst/>
                </a:prstGeom>
                <a:solidFill>
                  <a:srgbClr val="C3DA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4" name="Rectangle 44"/>
                <p:cNvSpPr>
                  <a:spLocks noChangeArrowheads="1"/>
                </p:cNvSpPr>
                <p:nvPr/>
              </p:nvSpPr>
              <p:spPr bwMode="auto">
                <a:xfrm>
                  <a:off x="1473200" y="3489325"/>
                  <a:ext cx="5778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5" name="Freeform 45"/>
                <p:cNvSpPr>
                  <a:spLocks noEditPoints="1"/>
                </p:cNvSpPr>
                <p:nvPr/>
              </p:nvSpPr>
              <p:spPr bwMode="auto">
                <a:xfrm>
                  <a:off x="1617525" y="3867150"/>
                  <a:ext cx="336550" cy="142875"/>
                </a:xfrm>
                <a:custGeom>
                  <a:avLst/>
                  <a:gdLst>
                    <a:gd name="T0" fmla="*/ 196 w 212"/>
                    <a:gd name="T1" fmla="*/ 0 h 90"/>
                    <a:gd name="T2" fmla="*/ 196 w 212"/>
                    <a:gd name="T3" fmla="*/ 0 h 90"/>
                    <a:gd name="T4" fmla="*/ 190 w 212"/>
                    <a:gd name="T5" fmla="*/ 0 h 90"/>
                    <a:gd name="T6" fmla="*/ 186 w 212"/>
                    <a:gd name="T7" fmla="*/ 4 h 90"/>
                    <a:gd name="T8" fmla="*/ 182 w 212"/>
                    <a:gd name="T9" fmla="*/ 8 h 90"/>
                    <a:gd name="T10" fmla="*/ 182 w 212"/>
                    <a:gd name="T11" fmla="*/ 14 h 90"/>
                    <a:gd name="T12" fmla="*/ 182 w 212"/>
                    <a:gd name="T13" fmla="*/ 74 h 90"/>
                    <a:gd name="T14" fmla="*/ 182 w 212"/>
                    <a:gd name="T15" fmla="*/ 74 h 90"/>
                    <a:gd name="T16" fmla="*/ 182 w 212"/>
                    <a:gd name="T17" fmla="*/ 80 h 90"/>
                    <a:gd name="T18" fmla="*/ 186 w 212"/>
                    <a:gd name="T19" fmla="*/ 86 h 90"/>
                    <a:gd name="T20" fmla="*/ 190 w 212"/>
                    <a:gd name="T21" fmla="*/ 90 h 90"/>
                    <a:gd name="T22" fmla="*/ 196 w 212"/>
                    <a:gd name="T23" fmla="*/ 90 h 90"/>
                    <a:gd name="T24" fmla="*/ 196 w 212"/>
                    <a:gd name="T25" fmla="*/ 90 h 90"/>
                    <a:gd name="T26" fmla="*/ 202 w 212"/>
                    <a:gd name="T27" fmla="*/ 90 h 90"/>
                    <a:gd name="T28" fmla="*/ 208 w 212"/>
                    <a:gd name="T29" fmla="*/ 86 h 90"/>
                    <a:gd name="T30" fmla="*/ 210 w 212"/>
                    <a:gd name="T31" fmla="*/ 80 h 90"/>
                    <a:gd name="T32" fmla="*/ 212 w 212"/>
                    <a:gd name="T33" fmla="*/ 74 h 90"/>
                    <a:gd name="T34" fmla="*/ 212 w 212"/>
                    <a:gd name="T35" fmla="*/ 14 h 90"/>
                    <a:gd name="T36" fmla="*/ 212 w 212"/>
                    <a:gd name="T37" fmla="*/ 14 h 90"/>
                    <a:gd name="T38" fmla="*/ 210 w 212"/>
                    <a:gd name="T39" fmla="*/ 8 h 90"/>
                    <a:gd name="T40" fmla="*/ 208 w 212"/>
                    <a:gd name="T41" fmla="*/ 4 h 90"/>
                    <a:gd name="T42" fmla="*/ 202 w 212"/>
                    <a:gd name="T43" fmla="*/ 0 h 90"/>
                    <a:gd name="T44" fmla="*/ 196 w 212"/>
                    <a:gd name="T45" fmla="*/ 0 h 90"/>
                    <a:gd name="T46" fmla="*/ 14 w 212"/>
                    <a:gd name="T47" fmla="*/ 0 h 90"/>
                    <a:gd name="T48" fmla="*/ 14 w 212"/>
                    <a:gd name="T49" fmla="*/ 0 h 90"/>
                    <a:gd name="T50" fmla="*/ 8 w 212"/>
                    <a:gd name="T51" fmla="*/ 0 h 90"/>
                    <a:gd name="T52" fmla="*/ 4 w 212"/>
                    <a:gd name="T53" fmla="*/ 4 h 90"/>
                    <a:gd name="T54" fmla="*/ 0 w 212"/>
                    <a:gd name="T55" fmla="*/ 8 h 90"/>
                    <a:gd name="T56" fmla="*/ 0 w 212"/>
                    <a:gd name="T57" fmla="*/ 14 h 90"/>
                    <a:gd name="T58" fmla="*/ 0 w 212"/>
                    <a:gd name="T59" fmla="*/ 74 h 90"/>
                    <a:gd name="T60" fmla="*/ 0 w 212"/>
                    <a:gd name="T61" fmla="*/ 74 h 90"/>
                    <a:gd name="T62" fmla="*/ 0 w 212"/>
                    <a:gd name="T63" fmla="*/ 80 h 90"/>
                    <a:gd name="T64" fmla="*/ 4 w 212"/>
                    <a:gd name="T65" fmla="*/ 86 h 90"/>
                    <a:gd name="T66" fmla="*/ 8 w 212"/>
                    <a:gd name="T67" fmla="*/ 90 h 90"/>
                    <a:gd name="T68" fmla="*/ 14 w 212"/>
                    <a:gd name="T69" fmla="*/ 90 h 90"/>
                    <a:gd name="T70" fmla="*/ 14 w 212"/>
                    <a:gd name="T71" fmla="*/ 90 h 90"/>
                    <a:gd name="T72" fmla="*/ 20 w 212"/>
                    <a:gd name="T73" fmla="*/ 90 h 90"/>
                    <a:gd name="T74" fmla="*/ 26 w 212"/>
                    <a:gd name="T75" fmla="*/ 86 h 90"/>
                    <a:gd name="T76" fmla="*/ 28 w 212"/>
                    <a:gd name="T77" fmla="*/ 80 h 90"/>
                    <a:gd name="T78" fmla="*/ 30 w 212"/>
                    <a:gd name="T79" fmla="*/ 74 h 90"/>
                    <a:gd name="T80" fmla="*/ 30 w 212"/>
                    <a:gd name="T81" fmla="*/ 14 h 90"/>
                    <a:gd name="T82" fmla="*/ 30 w 212"/>
                    <a:gd name="T83" fmla="*/ 14 h 90"/>
                    <a:gd name="T84" fmla="*/ 28 w 212"/>
                    <a:gd name="T85" fmla="*/ 8 h 90"/>
                    <a:gd name="T86" fmla="*/ 26 w 212"/>
                    <a:gd name="T87" fmla="*/ 4 h 90"/>
                    <a:gd name="T88" fmla="*/ 20 w 212"/>
                    <a:gd name="T89" fmla="*/ 0 h 90"/>
                    <a:gd name="T90" fmla="*/ 14 w 212"/>
                    <a:gd name="T9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90">
                      <a:moveTo>
                        <a:pt x="196" y="0"/>
                      </a:moveTo>
                      <a:lnTo>
                        <a:pt x="196" y="0"/>
                      </a:lnTo>
                      <a:lnTo>
                        <a:pt x="190" y="0"/>
                      </a:lnTo>
                      <a:lnTo>
                        <a:pt x="186" y="4"/>
                      </a:lnTo>
                      <a:lnTo>
                        <a:pt x="182" y="8"/>
                      </a:lnTo>
                      <a:lnTo>
                        <a:pt x="182" y="14"/>
                      </a:lnTo>
                      <a:lnTo>
                        <a:pt x="182" y="74"/>
                      </a:lnTo>
                      <a:lnTo>
                        <a:pt x="182" y="74"/>
                      </a:lnTo>
                      <a:lnTo>
                        <a:pt x="182" y="80"/>
                      </a:lnTo>
                      <a:lnTo>
                        <a:pt x="186" y="86"/>
                      </a:lnTo>
                      <a:lnTo>
                        <a:pt x="190" y="90"/>
                      </a:lnTo>
                      <a:lnTo>
                        <a:pt x="196" y="90"/>
                      </a:lnTo>
                      <a:lnTo>
                        <a:pt x="196" y="90"/>
                      </a:lnTo>
                      <a:lnTo>
                        <a:pt x="202" y="90"/>
                      </a:lnTo>
                      <a:lnTo>
                        <a:pt x="208" y="86"/>
                      </a:lnTo>
                      <a:lnTo>
                        <a:pt x="210" y="80"/>
                      </a:lnTo>
                      <a:lnTo>
                        <a:pt x="212" y="74"/>
                      </a:lnTo>
                      <a:lnTo>
                        <a:pt x="212" y="14"/>
                      </a:lnTo>
                      <a:lnTo>
                        <a:pt x="212" y="14"/>
                      </a:lnTo>
                      <a:lnTo>
                        <a:pt x="210" y="8"/>
                      </a:lnTo>
                      <a:lnTo>
                        <a:pt x="208" y="4"/>
                      </a:lnTo>
                      <a:lnTo>
                        <a:pt x="202" y="0"/>
                      </a:lnTo>
                      <a:lnTo>
                        <a:pt x="196" y="0"/>
                      </a:lnTo>
                      <a:close/>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6" name="Freeform 46"/>
                <p:cNvSpPr>
                  <a:spLocks/>
                </p:cNvSpPr>
                <p:nvPr/>
              </p:nvSpPr>
              <p:spPr bwMode="auto">
                <a:xfrm>
                  <a:off x="1882775"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7" name="Freeform 47"/>
                <p:cNvSpPr>
                  <a:spLocks/>
                </p:cNvSpPr>
                <p:nvPr/>
              </p:nvSpPr>
              <p:spPr bwMode="auto">
                <a:xfrm>
                  <a:off x="1593850"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8" name="Freeform 48"/>
                <p:cNvSpPr>
                  <a:spLocks/>
                </p:cNvSpPr>
                <p:nvPr/>
              </p:nvSpPr>
              <p:spPr bwMode="auto">
                <a:xfrm>
                  <a:off x="1677848" y="3867150"/>
                  <a:ext cx="215900" cy="269875"/>
                </a:xfrm>
                <a:custGeom>
                  <a:avLst/>
                  <a:gdLst>
                    <a:gd name="T0" fmla="*/ 0 w 136"/>
                    <a:gd name="T1" fmla="*/ 0 h 170"/>
                    <a:gd name="T2" fmla="*/ 0 w 136"/>
                    <a:gd name="T3" fmla="*/ 110 h 170"/>
                    <a:gd name="T4" fmla="*/ 0 w 136"/>
                    <a:gd name="T5" fmla="*/ 110 h 170"/>
                    <a:gd name="T6" fmla="*/ 2 w 136"/>
                    <a:gd name="T7" fmla="*/ 114 h 170"/>
                    <a:gd name="T8" fmla="*/ 4 w 136"/>
                    <a:gd name="T9" fmla="*/ 118 h 170"/>
                    <a:gd name="T10" fmla="*/ 8 w 136"/>
                    <a:gd name="T11" fmla="*/ 120 h 170"/>
                    <a:gd name="T12" fmla="*/ 12 w 136"/>
                    <a:gd name="T13" fmla="*/ 122 h 170"/>
                    <a:gd name="T14" fmla="*/ 26 w 136"/>
                    <a:gd name="T15" fmla="*/ 122 h 170"/>
                    <a:gd name="T16" fmla="*/ 26 w 136"/>
                    <a:gd name="T17" fmla="*/ 154 h 170"/>
                    <a:gd name="T18" fmla="*/ 26 w 136"/>
                    <a:gd name="T19" fmla="*/ 154 h 170"/>
                    <a:gd name="T20" fmla="*/ 28 w 136"/>
                    <a:gd name="T21" fmla="*/ 160 h 170"/>
                    <a:gd name="T22" fmla="*/ 30 w 136"/>
                    <a:gd name="T23" fmla="*/ 166 h 170"/>
                    <a:gd name="T24" fmla="*/ 36 w 136"/>
                    <a:gd name="T25" fmla="*/ 170 h 170"/>
                    <a:gd name="T26" fmla="*/ 40 w 136"/>
                    <a:gd name="T27" fmla="*/ 170 h 170"/>
                    <a:gd name="T28" fmla="*/ 40 w 136"/>
                    <a:gd name="T29" fmla="*/ 170 h 170"/>
                    <a:gd name="T30" fmla="*/ 46 w 136"/>
                    <a:gd name="T31" fmla="*/ 170 h 170"/>
                    <a:gd name="T32" fmla="*/ 52 w 136"/>
                    <a:gd name="T33" fmla="*/ 166 h 170"/>
                    <a:gd name="T34" fmla="*/ 54 w 136"/>
                    <a:gd name="T35" fmla="*/ 160 h 170"/>
                    <a:gd name="T36" fmla="*/ 56 w 136"/>
                    <a:gd name="T37" fmla="*/ 154 h 170"/>
                    <a:gd name="T38" fmla="*/ 56 w 136"/>
                    <a:gd name="T39" fmla="*/ 122 h 170"/>
                    <a:gd name="T40" fmla="*/ 80 w 136"/>
                    <a:gd name="T41" fmla="*/ 122 h 170"/>
                    <a:gd name="T42" fmla="*/ 80 w 136"/>
                    <a:gd name="T43" fmla="*/ 154 h 170"/>
                    <a:gd name="T44" fmla="*/ 80 w 136"/>
                    <a:gd name="T45" fmla="*/ 154 h 170"/>
                    <a:gd name="T46" fmla="*/ 80 w 136"/>
                    <a:gd name="T47" fmla="*/ 160 h 170"/>
                    <a:gd name="T48" fmla="*/ 84 w 136"/>
                    <a:gd name="T49" fmla="*/ 166 h 170"/>
                    <a:gd name="T50" fmla="*/ 88 w 136"/>
                    <a:gd name="T51" fmla="*/ 170 h 170"/>
                    <a:gd name="T52" fmla="*/ 94 w 136"/>
                    <a:gd name="T53" fmla="*/ 170 h 170"/>
                    <a:gd name="T54" fmla="*/ 94 w 136"/>
                    <a:gd name="T55" fmla="*/ 170 h 170"/>
                    <a:gd name="T56" fmla="*/ 100 w 136"/>
                    <a:gd name="T57" fmla="*/ 170 h 170"/>
                    <a:gd name="T58" fmla="*/ 106 w 136"/>
                    <a:gd name="T59" fmla="*/ 166 h 170"/>
                    <a:gd name="T60" fmla="*/ 108 w 136"/>
                    <a:gd name="T61" fmla="*/ 160 h 170"/>
                    <a:gd name="T62" fmla="*/ 110 w 136"/>
                    <a:gd name="T63" fmla="*/ 154 h 170"/>
                    <a:gd name="T64" fmla="*/ 110 w 136"/>
                    <a:gd name="T65" fmla="*/ 122 h 170"/>
                    <a:gd name="T66" fmla="*/ 124 w 136"/>
                    <a:gd name="T67" fmla="*/ 122 h 170"/>
                    <a:gd name="T68" fmla="*/ 124 w 136"/>
                    <a:gd name="T69" fmla="*/ 122 h 170"/>
                    <a:gd name="T70" fmla="*/ 128 w 136"/>
                    <a:gd name="T71" fmla="*/ 120 h 170"/>
                    <a:gd name="T72" fmla="*/ 132 w 136"/>
                    <a:gd name="T73" fmla="*/ 118 h 170"/>
                    <a:gd name="T74" fmla="*/ 134 w 136"/>
                    <a:gd name="T75" fmla="*/ 114 h 170"/>
                    <a:gd name="T76" fmla="*/ 136 w 136"/>
                    <a:gd name="T77" fmla="*/ 110 h 170"/>
                    <a:gd name="T78" fmla="*/ 136 w 136"/>
                    <a:gd name="T79" fmla="*/ 0 h 170"/>
                    <a:gd name="T80" fmla="*/ 0 w 136"/>
                    <a:gd name="T8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70">
                      <a:moveTo>
                        <a:pt x="0" y="0"/>
                      </a:moveTo>
                      <a:lnTo>
                        <a:pt x="0" y="110"/>
                      </a:lnTo>
                      <a:lnTo>
                        <a:pt x="0" y="110"/>
                      </a:lnTo>
                      <a:lnTo>
                        <a:pt x="2" y="114"/>
                      </a:lnTo>
                      <a:lnTo>
                        <a:pt x="4" y="118"/>
                      </a:lnTo>
                      <a:lnTo>
                        <a:pt x="8" y="120"/>
                      </a:lnTo>
                      <a:lnTo>
                        <a:pt x="12" y="122"/>
                      </a:lnTo>
                      <a:lnTo>
                        <a:pt x="26" y="122"/>
                      </a:lnTo>
                      <a:lnTo>
                        <a:pt x="26" y="154"/>
                      </a:lnTo>
                      <a:lnTo>
                        <a:pt x="26" y="154"/>
                      </a:lnTo>
                      <a:lnTo>
                        <a:pt x="28" y="160"/>
                      </a:lnTo>
                      <a:lnTo>
                        <a:pt x="30" y="166"/>
                      </a:lnTo>
                      <a:lnTo>
                        <a:pt x="36" y="170"/>
                      </a:lnTo>
                      <a:lnTo>
                        <a:pt x="40" y="170"/>
                      </a:lnTo>
                      <a:lnTo>
                        <a:pt x="40" y="170"/>
                      </a:lnTo>
                      <a:lnTo>
                        <a:pt x="46" y="170"/>
                      </a:lnTo>
                      <a:lnTo>
                        <a:pt x="52" y="166"/>
                      </a:lnTo>
                      <a:lnTo>
                        <a:pt x="54" y="160"/>
                      </a:lnTo>
                      <a:lnTo>
                        <a:pt x="56" y="154"/>
                      </a:lnTo>
                      <a:lnTo>
                        <a:pt x="56" y="122"/>
                      </a:lnTo>
                      <a:lnTo>
                        <a:pt x="80" y="122"/>
                      </a:lnTo>
                      <a:lnTo>
                        <a:pt x="80" y="154"/>
                      </a:lnTo>
                      <a:lnTo>
                        <a:pt x="80" y="154"/>
                      </a:lnTo>
                      <a:lnTo>
                        <a:pt x="80" y="160"/>
                      </a:lnTo>
                      <a:lnTo>
                        <a:pt x="84" y="166"/>
                      </a:lnTo>
                      <a:lnTo>
                        <a:pt x="88" y="170"/>
                      </a:lnTo>
                      <a:lnTo>
                        <a:pt x="94" y="170"/>
                      </a:lnTo>
                      <a:lnTo>
                        <a:pt x="94" y="170"/>
                      </a:lnTo>
                      <a:lnTo>
                        <a:pt x="100" y="170"/>
                      </a:lnTo>
                      <a:lnTo>
                        <a:pt x="106" y="166"/>
                      </a:lnTo>
                      <a:lnTo>
                        <a:pt x="108" y="160"/>
                      </a:lnTo>
                      <a:lnTo>
                        <a:pt x="110" y="154"/>
                      </a:lnTo>
                      <a:lnTo>
                        <a:pt x="110" y="122"/>
                      </a:lnTo>
                      <a:lnTo>
                        <a:pt x="124" y="122"/>
                      </a:lnTo>
                      <a:lnTo>
                        <a:pt x="124" y="122"/>
                      </a:lnTo>
                      <a:lnTo>
                        <a:pt x="128" y="120"/>
                      </a:lnTo>
                      <a:lnTo>
                        <a:pt x="132" y="118"/>
                      </a:lnTo>
                      <a:lnTo>
                        <a:pt x="134" y="114"/>
                      </a:lnTo>
                      <a:lnTo>
                        <a:pt x="136" y="110"/>
                      </a:lnTo>
                      <a:lnTo>
                        <a:pt x="136"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9" name="Freeform 49"/>
                <p:cNvSpPr>
                  <a:spLocks noEditPoints="1"/>
                </p:cNvSpPr>
                <p:nvPr/>
              </p:nvSpPr>
              <p:spPr bwMode="auto">
                <a:xfrm>
                  <a:off x="1677848"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 name="T68" fmla="*/ 40 w 134"/>
                    <a:gd name="T69" fmla="*/ 50 h 68"/>
                    <a:gd name="T70" fmla="*/ 40 w 134"/>
                    <a:gd name="T71" fmla="*/ 50 h 68"/>
                    <a:gd name="T72" fmla="*/ 34 w 134"/>
                    <a:gd name="T73" fmla="*/ 48 h 68"/>
                    <a:gd name="T74" fmla="*/ 32 w 134"/>
                    <a:gd name="T75" fmla="*/ 42 h 68"/>
                    <a:gd name="T76" fmla="*/ 32 w 134"/>
                    <a:gd name="T77" fmla="*/ 42 h 68"/>
                    <a:gd name="T78" fmla="*/ 34 w 134"/>
                    <a:gd name="T79" fmla="*/ 36 h 68"/>
                    <a:gd name="T80" fmla="*/ 40 w 134"/>
                    <a:gd name="T81" fmla="*/ 34 h 68"/>
                    <a:gd name="T82" fmla="*/ 40 w 134"/>
                    <a:gd name="T83" fmla="*/ 34 h 68"/>
                    <a:gd name="T84" fmla="*/ 44 w 134"/>
                    <a:gd name="T85" fmla="*/ 36 h 68"/>
                    <a:gd name="T86" fmla="*/ 46 w 134"/>
                    <a:gd name="T87" fmla="*/ 42 h 68"/>
                    <a:gd name="T88" fmla="*/ 46 w 134"/>
                    <a:gd name="T89" fmla="*/ 42 h 68"/>
                    <a:gd name="T90" fmla="*/ 44 w 134"/>
                    <a:gd name="T91" fmla="*/ 48 h 68"/>
                    <a:gd name="T92" fmla="*/ 40 w 134"/>
                    <a:gd name="T93" fmla="*/ 50 h 68"/>
                    <a:gd name="T94" fmla="*/ 96 w 134"/>
                    <a:gd name="T95" fmla="*/ 50 h 68"/>
                    <a:gd name="T96" fmla="*/ 96 w 134"/>
                    <a:gd name="T97" fmla="*/ 50 h 68"/>
                    <a:gd name="T98" fmla="*/ 92 w 134"/>
                    <a:gd name="T99" fmla="*/ 48 h 68"/>
                    <a:gd name="T100" fmla="*/ 90 w 134"/>
                    <a:gd name="T101" fmla="*/ 42 h 68"/>
                    <a:gd name="T102" fmla="*/ 90 w 134"/>
                    <a:gd name="T103" fmla="*/ 42 h 68"/>
                    <a:gd name="T104" fmla="*/ 92 w 134"/>
                    <a:gd name="T105" fmla="*/ 36 h 68"/>
                    <a:gd name="T106" fmla="*/ 96 w 134"/>
                    <a:gd name="T107" fmla="*/ 34 h 68"/>
                    <a:gd name="T108" fmla="*/ 96 w 134"/>
                    <a:gd name="T109" fmla="*/ 34 h 68"/>
                    <a:gd name="T110" fmla="*/ 102 w 134"/>
                    <a:gd name="T111" fmla="*/ 36 h 68"/>
                    <a:gd name="T112" fmla="*/ 104 w 134"/>
                    <a:gd name="T113" fmla="*/ 42 h 68"/>
                    <a:gd name="T114" fmla="*/ 104 w 134"/>
                    <a:gd name="T115" fmla="*/ 42 h 68"/>
                    <a:gd name="T116" fmla="*/ 102 w 134"/>
                    <a:gd name="T117" fmla="*/ 48 h 68"/>
                    <a:gd name="T118" fmla="*/ 96 w 134"/>
                    <a:gd name="T11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close/>
                      <a:moveTo>
                        <a:pt x="40" y="50"/>
                      </a:moveTo>
                      <a:lnTo>
                        <a:pt x="40" y="50"/>
                      </a:lnTo>
                      <a:lnTo>
                        <a:pt x="34" y="48"/>
                      </a:lnTo>
                      <a:lnTo>
                        <a:pt x="32" y="42"/>
                      </a:lnTo>
                      <a:lnTo>
                        <a:pt x="32" y="42"/>
                      </a:lnTo>
                      <a:lnTo>
                        <a:pt x="34" y="36"/>
                      </a:lnTo>
                      <a:lnTo>
                        <a:pt x="40" y="34"/>
                      </a:lnTo>
                      <a:lnTo>
                        <a:pt x="40" y="34"/>
                      </a:lnTo>
                      <a:lnTo>
                        <a:pt x="44" y="36"/>
                      </a:lnTo>
                      <a:lnTo>
                        <a:pt x="46" y="42"/>
                      </a:lnTo>
                      <a:lnTo>
                        <a:pt x="46" y="42"/>
                      </a:lnTo>
                      <a:lnTo>
                        <a:pt x="44" y="48"/>
                      </a:lnTo>
                      <a:lnTo>
                        <a:pt x="40" y="50"/>
                      </a:lnTo>
                      <a:close/>
                      <a:moveTo>
                        <a:pt x="96" y="50"/>
                      </a:moveTo>
                      <a:lnTo>
                        <a:pt x="96" y="50"/>
                      </a:lnTo>
                      <a:lnTo>
                        <a:pt x="92" y="48"/>
                      </a:lnTo>
                      <a:lnTo>
                        <a:pt x="90" y="42"/>
                      </a:lnTo>
                      <a:lnTo>
                        <a:pt x="90" y="42"/>
                      </a:lnTo>
                      <a:lnTo>
                        <a:pt x="92" y="36"/>
                      </a:lnTo>
                      <a:lnTo>
                        <a:pt x="96" y="34"/>
                      </a:lnTo>
                      <a:lnTo>
                        <a:pt x="96" y="34"/>
                      </a:lnTo>
                      <a:lnTo>
                        <a:pt x="102" y="36"/>
                      </a:lnTo>
                      <a:lnTo>
                        <a:pt x="104" y="42"/>
                      </a:lnTo>
                      <a:lnTo>
                        <a:pt x="104" y="42"/>
                      </a:lnTo>
                      <a:lnTo>
                        <a:pt x="102" y="48"/>
                      </a:lnTo>
                      <a:lnTo>
                        <a:pt x="96" y="5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0" name="Freeform 50"/>
                <p:cNvSpPr>
                  <a:spLocks/>
                </p:cNvSpPr>
                <p:nvPr/>
              </p:nvSpPr>
              <p:spPr bwMode="auto">
                <a:xfrm>
                  <a:off x="1654175"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1" name="Freeform 51"/>
                <p:cNvSpPr>
                  <a:spLocks/>
                </p:cNvSpPr>
                <p:nvPr/>
              </p:nvSpPr>
              <p:spPr bwMode="auto">
                <a:xfrm>
                  <a:off x="1704975" y="3797300"/>
                  <a:ext cx="22225" cy="25400"/>
                </a:xfrm>
                <a:custGeom>
                  <a:avLst/>
                  <a:gdLst>
                    <a:gd name="T0" fmla="*/ 8 w 14"/>
                    <a:gd name="T1" fmla="*/ 16 h 16"/>
                    <a:gd name="T2" fmla="*/ 8 w 14"/>
                    <a:gd name="T3" fmla="*/ 16 h 16"/>
                    <a:gd name="T4" fmla="*/ 2 w 14"/>
                    <a:gd name="T5" fmla="*/ 14 h 16"/>
                    <a:gd name="T6" fmla="*/ 0 w 14"/>
                    <a:gd name="T7" fmla="*/ 8 h 16"/>
                    <a:gd name="T8" fmla="*/ 0 w 14"/>
                    <a:gd name="T9" fmla="*/ 8 h 16"/>
                    <a:gd name="T10" fmla="*/ 2 w 14"/>
                    <a:gd name="T11" fmla="*/ 2 h 16"/>
                    <a:gd name="T12" fmla="*/ 8 w 14"/>
                    <a:gd name="T13" fmla="*/ 0 h 16"/>
                    <a:gd name="T14" fmla="*/ 8 w 14"/>
                    <a:gd name="T15" fmla="*/ 0 h 16"/>
                    <a:gd name="T16" fmla="*/ 12 w 14"/>
                    <a:gd name="T17" fmla="*/ 2 h 16"/>
                    <a:gd name="T18" fmla="*/ 14 w 14"/>
                    <a:gd name="T19" fmla="*/ 8 h 16"/>
                    <a:gd name="T20" fmla="*/ 14 w 14"/>
                    <a:gd name="T21" fmla="*/ 8 h 16"/>
                    <a:gd name="T22" fmla="*/ 12 w 14"/>
                    <a:gd name="T23" fmla="*/ 14 h 16"/>
                    <a:gd name="T24" fmla="*/ 8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8" y="16"/>
                      </a:moveTo>
                      <a:lnTo>
                        <a:pt x="8" y="16"/>
                      </a:lnTo>
                      <a:lnTo>
                        <a:pt x="2" y="14"/>
                      </a:lnTo>
                      <a:lnTo>
                        <a:pt x="0" y="8"/>
                      </a:lnTo>
                      <a:lnTo>
                        <a:pt x="0" y="8"/>
                      </a:lnTo>
                      <a:lnTo>
                        <a:pt x="2" y="2"/>
                      </a:lnTo>
                      <a:lnTo>
                        <a:pt x="8" y="0"/>
                      </a:lnTo>
                      <a:lnTo>
                        <a:pt x="8" y="0"/>
                      </a:lnTo>
                      <a:lnTo>
                        <a:pt x="12" y="2"/>
                      </a:lnTo>
                      <a:lnTo>
                        <a:pt x="14" y="8"/>
                      </a:lnTo>
                      <a:lnTo>
                        <a:pt x="14" y="8"/>
                      </a:lnTo>
                      <a:lnTo>
                        <a:pt x="12" y="14"/>
                      </a:lnTo>
                      <a:lnTo>
                        <a:pt x="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2" name="Freeform 52"/>
                <p:cNvSpPr>
                  <a:spLocks/>
                </p:cNvSpPr>
                <p:nvPr/>
              </p:nvSpPr>
              <p:spPr bwMode="auto">
                <a:xfrm>
                  <a:off x="1797050" y="3797300"/>
                  <a:ext cx="22225" cy="25400"/>
                </a:xfrm>
                <a:custGeom>
                  <a:avLst/>
                  <a:gdLst>
                    <a:gd name="T0" fmla="*/ 6 w 14"/>
                    <a:gd name="T1" fmla="*/ 16 h 16"/>
                    <a:gd name="T2" fmla="*/ 6 w 14"/>
                    <a:gd name="T3" fmla="*/ 16 h 16"/>
                    <a:gd name="T4" fmla="*/ 2 w 14"/>
                    <a:gd name="T5" fmla="*/ 14 h 16"/>
                    <a:gd name="T6" fmla="*/ 0 w 14"/>
                    <a:gd name="T7" fmla="*/ 8 h 16"/>
                    <a:gd name="T8" fmla="*/ 0 w 14"/>
                    <a:gd name="T9" fmla="*/ 8 h 16"/>
                    <a:gd name="T10" fmla="*/ 2 w 14"/>
                    <a:gd name="T11" fmla="*/ 2 h 16"/>
                    <a:gd name="T12" fmla="*/ 6 w 14"/>
                    <a:gd name="T13" fmla="*/ 0 h 16"/>
                    <a:gd name="T14" fmla="*/ 6 w 14"/>
                    <a:gd name="T15" fmla="*/ 0 h 16"/>
                    <a:gd name="T16" fmla="*/ 12 w 14"/>
                    <a:gd name="T17" fmla="*/ 2 h 16"/>
                    <a:gd name="T18" fmla="*/ 14 w 14"/>
                    <a:gd name="T19" fmla="*/ 8 h 16"/>
                    <a:gd name="T20" fmla="*/ 14 w 14"/>
                    <a:gd name="T21" fmla="*/ 8 h 16"/>
                    <a:gd name="T22" fmla="*/ 12 w 14"/>
                    <a:gd name="T23" fmla="*/ 14 h 16"/>
                    <a:gd name="T24" fmla="*/ 6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6" y="16"/>
                      </a:moveTo>
                      <a:lnTo>
                        <a:pt x="6" y="16"/>
                      </a:lnTo>
                      <a:lnTo>
                        <a:pt x="2" y="14"/>
                      </a:lnTo>
                      <a:lnTo>
                        <a:pt x="0" y="8"/>
                      </a:lnTo>
                      <a:lnTo>
                        <a:pt x="0" y="8"/>
                      </a:lnTo>
                      <a:lnTo>
                        <a:pt x="2" y="2"/>
                      </a:lnTo>
                      <a:lnTo>
                        <a:pt x="6" y="0"/>
                      </a:lnTo>
                      <a:lnTo>
                        <a:pt x="6" y="0"/>
                      </a:lnTo>
                      <a:lnTo>
                        <a:pt x="12" y="2"/>
                      </a:lnTo>
                      <a:lnTo>
                        <a:pt x="14" y="8"/>
                      </a:lnTo>
                      <a:lnTo>
                        <a:pt x="14" y="8"/>
                      </a:lnTo>
                      <a:lnTo>
                        <a:pt x="12" y="14"/>
                      </a:lnTo>
                      <a:lnTo>
                        <a:pt x="6"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3" name="Freeform 54"/>
                <p:cNvSpPr>
                  <a:spLocks/>
                </p:cNvSpPr>
                <p:nvPr/>
              </p:nvSpPr>
              <p:spPr bwMode="auto">
                <a:xfrm>
                  <a:off x="1450975" y="3460750"/>
                  <a:ext cx="552450" cy="552450"/>
                </a:xfrm>
                <a:custGeom>
                  <a:avLst/>
                  <a:gdLst>
                    <a:gd name="T0" fmla="*/ 346 w 348"/>
                    <a:gd name="T1" fmla="*/ 0 h 348"/>
                    <a:gd name="T2" fmla="*/ 18 w 348"/>
                    <a:gd name="T3" fmla="*/ 0 h 348"/>
                    <a:gd name="T4" fmla="*/ 18 w 348"/>
                    <a:gd name="T5" fmla="*/ 0 h 348"/>
                    <a:gd name="T6" fmla="*/ 10 w 348"/>
                    <a:gd name="T7" fmla="*/ 2 h 348"/>
                    <a:gd name="T8" fmla="*/ 4 w 348"/>
                    <a:gd name="T9" fmla="*/ 6 h 348"/>
                    <a:gd name="T10" fmla="*/ 0 w 348"/>
                    <a:gd name="T11" fmla="*/ 12 h 348"/>
                    <a:gd name="T12" fmla="*/ 0 w 348"/>
                    <a:gd name="T13" fmla="*/ 18 h 348"/>
                    <a:gd name="T14" fmla="*/ 0 w 348"/>
                    <a:gd name="T15" fmla="*/ 346 h 348"/>
                    <a:gd name="T16" fmla="*/ 0 w 348"/>
                    <a:gd name="T17" fmla="*/ 346 h 348"/>
                    <a:gd name="T18" fmla="*/ 0 w 348"/>
                    <a:gd name="T19" fmla="*/ 348 h 348"/>
                    <a:gd name="T20" fmla="*/ 0 w 348"/>
                    <a:gd name="T21" fmla="*/ 348 h 348"/>
                    <a:gd name="T22" fmla="*/ 2 w 348"/>
                    <a:gd name="T23" fmla="*/ 348 h 348"/>
                    <a:gd name="T24" fmla="*/ 14 w 348"/>
                    <a:gd name="T25" fmla="*/ 336 h 348"/>
                    <a:gd name="T26" fmla="*/ 14 w 348"/>
                    <a:gd name="T27" fmla="*/ 18 h 348"/>
                    <a:gd name="T28" fmla="*/ 332 w 348"/>
                    <a:gd name="T29" fmla="*/ 18 h 348"/>
                    <a:gd name="T30" fmla="*/ 348 w 348"/>
                    <a:gd name="T31" fmla="*/ 2 h 348"/>
                    <a:gd name="T32" fmla="*/ 348 w 348"/>
                    <a:gd name="T33" fmla="*/ 2 h 348"/>
                    <a:gd name="T34" fmla="*/ 348 w 348"/>
                    <a:gd name="T35" fmla="*/ 0 h 348"/>
                    <a:gd name="T36" fmla="*/ 346 w 348"/>
                    <a:gd name="T3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48">
                      <a:moveTo>
                        <a:pt x="346" y="0"/>
                      </a:moveTo>
                      <a:lnTo>
                        <a:pt x="18" y="0"/>
                      </a:lnTo>
                      <a:lnTo>
                        <a:pt x="18" y="0"/>
                      </a:lnTo>
                      <a:lnTo>
                        <a:pt x="10" y="2"/>
                      </a:lnTo>
                      <a:lnTo>
                        <a:pt x="4" y="6"/>
                      </a:lnTo>
                      <a:lnTo>
                        <a:pt x="0" y="12"/>
                      </a:lnTo>
                      <a:lnTo>
                        <a:pt x="0" y="18"/>
                      </a:lnTo>
                      <a:lnTo>
                        <a:pt x="0" y="346"/>
                      </a:lnTo>
                      <a:lnTo>
                        <a:pt x="0" y="346"/>
                      </a:lnTo>
                      <a:lnTo>
                        <a:pt x="0" y="348"/>
                      </a:lnTo>
                      <a:lnTo>
                        <a:pt x="0" y="348"/>
                      </a:lnTo>
                      <a:lnTo>
                        <a:pt x="2" y="348"/>
                      </a:lnTo>
                      <a:lnTo>
                        <a:pt x="14" y="336"/>
                      </a:lnTo>
                      <a:lnTo>
                        <a:pt x="14" y="18"/>
                      </a:lnTo>
                      <a:lnTo>
                        <a:pt x="332" y="18"/>
                      </a:lnTo>
                      <a:lnTo>
                        <a:pt x="348" y="2"/>
                      </a:lnTo>
                      <a:lnTo>
                        <a:pt x="348" y="2"/>
                      </a:lnTo>
                      <a:lnTo>
                        <a:pt x="348" y="0"/>
                      </a:lnTo>
                      <a:lnTo>
                        <a:pt x="3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4" name="Freeform 55"/>
                <p:cNvSpPr>
                  <a:spLocks/>
                </p:cNvSpPr>
                <p:nvPr/>
              </p:nvSpPr>
              <p:spPr bwMode="auto">
                <a:xfrm>
                  <a:off x="1496871" y="3491657"/>
                  <a:ext cx="504826"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close/>
                    </a:path>
                  </a:pathLst>
                </a:custGeom>
                <a:solidFill>
                  <a:srgbClr val="DDE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5" name="Freeform 56"/>
                <p:cNvSpPr>
                  <a:spLocks/>
                </p:cNvSpPr>
                <p:nvPr/>
              </p:nvSpPr>
              <p:spPr bwMode="auto">
                <a:xfrm>
                  <a:off x="1473200" y="3489325"/>
                  <a:ext cx="504825"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6" name="Freeform 57"/>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close/>
                    </a:path>
                  </a:pathLst>
                </a:custGeom>
                <a:solidFill>
                  <a:srgbClr val="5D5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7" name="Freeform 58"/>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98" name="Freeform 59"/>
                <p:cNvSpPr>
                  <a:spLocks/>
                </p:cNvSpPr>
                <p:nvPr/>
              </p:nvSpPr>
              <p:spPr bwMode="auto">
                <a:xfrm>
                  <a:off x="1762125" y="4365625"/>
                  <a:ext cx="22225" cy="22225"/>
                </a:xfrm>
                <a:custGeom>
                  <a:avLst/>
                  <a:gdLst>
                    <a:gd name="T0" fmla="*/ 14 w 14"/>
                    <a:gd name="T1" fmla="*/ 8 h 14"/>
                    <a:gd name="T2" fmla="*/ 14 w 14"/>
                    <a:gd name="T3" fmla="*/ 8 h 14"/>
                    <a:gd name="T4" fmla="*/ 12 w 14"/>
                    <a:gd name="T5" fmla="*/ 12 h 14"/>
                    <a:gd name="T6" fmla="*/ 8 w 14"/>
                    <a:gd name="T7" fmla="*/ 14 h 14"/>
                    <a:gd name="T8" fmla="*/ 8 w 14"/>
                    <a:gd name="T9" fmla="*/ 14 h 14"/>
                    <a:gd name="T10" fmla="*/ 2 w 14"/>
                    <a:gd name="T11" fmla="*/ 12 h 14"/>
                    <a:gd name="T12" fmla="*/ 0 w 14"/>
                    <a:gd name="T13" fmla="*/ 8 h 14"/>
                    <a:gd name="T14" fmla="*/ 0 w 14"/>
                    <a:gd name="T15" fmla="*/ 8 h 14"/>
                    <a:gd name="T16" fmla="*/ 2 w 14"/>
                    <a:gd name="T17" fmla="*/ 2 h 14"/>
                    <a:gd name="T18" fmla="*/ 8 w 14"/>
                    <a:gd name="T19" fmla="*/ 0 h 14"/>
                    <a:gd name="T20" fmla="*/ 8 w 14"/>
                    <a:gd name="T21" fmla="*/ 0 h 14"/>
                    <a:gd name="T22" fmla="*/ 12 w 14"/>
                    <a:gd name="T23" fmla="*/ 2 h 14"/>
                    <a:gd name="T24" fmla="*/ 14 w 14"/>
                    <a:gd name="T25" fmla="*/ 8 h 14"/>
                    <a:gd name="T26" fmla="*/ 14 w 14"/>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14" y="8"/>
                      </a:moveTo>
                      <a:lnTo>
                        <a:pt x="14" y="8"/>
                      </a:lnTo>
                      <a:lnTo>
                        <a:pt x="12" y="12"/>
                      </a:lnTo>
                      <a:lnTo>
                        <a:pt x="8" y="14"/>
                      </a:lnTo>
                      <a:lnTo>
                        <a:pt x="8" y="14"/>
                      </a:lnTo>
                      <a:lnTo>
                        <a:pt x="2" y="12"/>
                      </a:lnTo>
                      <a:lnTo>
                        <a:pt x="0" y="8"/>
                      </a:lnTo>
                      <a:lnTo>
                        <a:pt x="0" y="8"/>
                      </a:lnTo>
                      <a:lnTo>
                        <a:pt x="2" y="2"/>
                      </a:lnTo>
                      <a:lnTo>
                        <a:pt x="8" y="0"/>
                      </a:lnTo>
                      <a:lnTo>
                        <a:pt x="8" y="0"/>
                      </a:lnTo>
                      <a:lnTo>
                        <a:pt x="12" y="2"/>
                      </a:lnTo>
                      <a:lnTo>
                        <a:pt x="14" y="8"/>
                      </a:lnTo>
                      <a:lnTo>
                        <a:pt x="1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nvGrpSpPr>
              <p:cNvPr id="351" name="Group 350"/>
              <p:cNvGrpSpPr/>
              <p:nvPr/>
            </p:nvGrpSpPr>
            <p:grpSpPr>
              <a:xfrm>
                <a:off x="576526" y="3432000"/>
                <a:ext cx="620083" cy="1107789"/>
                <a:chOff x="2487475" y="1768475"/>
                <a:chExt cx="565150" cy="1009650"/>
              </a:xfrm>
            </p:grpSpPr>
            <p:sp>
              <p:nvSpPr>
                <p:cNvPr id="373" name="Rectangle 273"/>
                <p:cNvSpPr>
                  <a:spLocks noChangeArrowheads="1"/>
                </p:cNvSpPr>
                <p:nvPr/>
              </p:nvSpPr>
              <p:spPr bwMode="auto">
                <a:xfrm>
                  <a:off x="2487475" y="1768475"/>
                  <a:ext cx="565150" cy="100965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4" name="Freeform 275"/>
                <p:cNvSpPr>
                  <a:spLocks/>
                </p:cNvSpPr>
                <p:nvPr/>
              </p:nvSpPr>
              <p:spPr bwMode="auto">
                <a:xfrm>
                  <a:off x="2519225" y="1787525"/>
                  <a:ext cx="504825" cy="854075"/>
                </a:xfrm>
                <a:custGeom>
                  <a:avLst/>
                  <a:gdLst>
                    <a:gd name="T0" fmla="*/ 300 w 318"/>
                    <a:gd name="T1" fmla="*/ 538 h 538"/>
                    <a:gd name="T2" fmla="*/ 20 w 318"/>
                    <a:gd name="T3" fmla="*/ 538 h 538"/>
                    <a:gd name="T4" fmla="*/ 20 w 318"/>
                    <a:gd name="T5" fmla="*/ 538 h 538"/>
                    <a:gd name="T6" fmla="*/ 12 w 318"/>
                    <a:gd name="T7" fmla="*/ 536 h 538"/>
                    <a:gd name="T8" fmla="*/ 6 w 318"/>
                    <a:gd name="T9" fmla="*/ 532 h 538"/>
                    <a:gd name="T10" fmla="*/ 2 w 318"/>
                    <a:gd name="T11" fmla="*/ 526 h 538"/>
                    <a:gd name="T12" fmla="*/ 0 w 318"/>
                    <a:gd name="T13" fmla="*/ 518 h 538"/>
                    <a:gd name="T14" fmla="*/ 0 w 318"/>
                    <a:gd name="T15" fmla="*/ 20 h 538"/>
                    <a:gd name="T16" fmla="*/ 0 w 318"/>
                    <a:gd name="T17" fmla="*/ 20 h 538"/>
                    <a:gd name="T18" fmla="*/ 2 w 318"/>
                    <a:gd name="T19" fmla="*/ 12 h 538"/>
                    <a:gd name="T20" fmla="*/ 6 w 318"/>
                    <a:gd name="T21" fmla="*/ 6 h 538"/>
                    <a:gd name="T22" fmla="*/ 12 w 318"/>
                    <a:gd name="T23" fmla="*/ 0 h 538"/>
                    <a:gd name="T24" fmla="*/ 20 w 318"/>
                    <a:gd name="T25" fmla="*/ 0 h 538"/>
                    <a:gd name="T26" fmla="*/ 300 w 318"/>
                    <a:gd name="T27" fmla="*/ 0 h 538"/>
                    <a:gd name="T28" fmla="*/ 300 w 318"/>
                    <a:gd name="T29" fmla="*/ 0 h 538"/>
                    <a:gd name="T30" fmla="*/ 306 w 318"/>
                    <a:gd name="T31" fmla="*/ 0 h 538"/>
                    <a:gd name="T32" fmla="*/ 314 w 318"/>
                    <a:gd name="T33" fmla="*/ 6 h 538"/>
                    <a:gd name="T34" fmla="*/ 318 w 318"/>
                    <a:gd name="T35" fmla="*/ 12 h 538"/>
                    <a:gd name="T36" fmla="*/ 318 w 318"/>
                    <a:gd name="T37" fmla="*/ 20 h 538"/>
                    <a:gd name="T38" fmla="*/ 318 w 318"/>
                    <a:gd name="T39" fmla="*/ 518 h 538"/>
                    <a:gd name="T40" fmla="*/ 318 w 318"/>
                    <a:gd name="T41" fmla="*/ 518 h 538"/>
                    <a:gd name="T42" fmla="*/ 318 w 318"/>
                    <a:gd name="T43" fmla="*/ 526 h 538"/>
                    <a:gd name="T44" fmla="*/ 314 w 318"/>
                    <a:gd name="T45" fmla="*/ 532 h 538"/>
                    <a:gd name="T46" fmla="*/ 306 w 318"/>
                    <a:gd name="T47" fmla="*/ 536 h 538"/>
                    <a:gd name="T48" fmla="*/ 300 w 318"/>
                    <a:gd name="T49"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538">
                      <a:moveTo>
                        <a:pt x="300" y="538"/>
                      </a:moveTo>
                      <a:lnTo>
                        <a:pt x="20" y="538"/>
                      </a:lnTo>
                      <a:lnTo>
                        <a:pt x="20" y="538"/>
                      </a:lnTo>
                      <a:lnTo>
                        <a:pt x="12" y="536"/>
                      </a:lnTo>
                      <a:lnTo>
                        <a:pt x="6" y="532"/>
                      </a:lnTo>
                      <a:lnTo>
                        <a:pt x="2" y="526"/>
                      </a:lnTo>
                      <a:lnTo>
                        <a:pt x="0" y="518"/>
                      </a:lnTo>
                      <a:lnTo>
                        <a:pt x="0" y="20"/>
                      </a:lnTo>
                      <a:lnTo>
                        <a:pt x="0" y="20"/>
                      </a:lnTo>
                      <a:lnTo>
                        <a:pt x="2" y="12"/>
                      </a:lnTo>
                      <a:lnTo>
                        <a:pt x="6" y="6"/>
                      </a:lnTo>
                      <a:lnTo>
                        <a:pt x="12" y="0"/>
                      </a:lnTo>
                      <a:lnTo>
                        <a:pt x="20" y="0"/>
                      </a:lnTo>
                      <a:lnTo>
                        <a:pt x="300" y="0"/>
                      </a:lnTo>
                      <a:lnTo>
                        <a:pt x="300" y="0"/>
                      </a:lnTo>
                      <a:lnTo>
                        <a:pt x="306" y="0"/>
                      </a:lnTo>
                      <a:lnTo>
                        <a:pt x="314" y="6"/>
                      </a:lnTo>
                      <a:lnTo>
                        <a:pt x="318" y="12"/>
                      </a:lnTo>
                      <a:lnTo>
                        <a:pt x="318" y="20"/>
                      </a:lnTo>
                      <a:lnTo>
                        <a:pt x="318" y="518"/>
                      </a:lnTo>
                      <a:lnTo>
                        <a:pt x="318" y="518"/>
                      </a:lnTo>
                      <a:lnTo>
                        <a:pt x="318" y="526"/>
                      </a:lnTo>
                      <a:lnTo>
                        <a:pt x="314" y="532"/>
                      </a:lnTo>
                      <a:lnTo>
                        <a:pt x="306" y="536"/>
                      </a:lnTo>
                      <a:lnTo>
                        <a:pt x="300" y="538"/>
                      </a:lnTo>
                      <a:close/>
                    </a:path>
                  </a:pathLst>
                </a:custGeom>
                <a:solidFill>
                  <a:srgbClr val="F15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5" name="Freeform 277"/>
                <p:cNvSpPr>
                  <a:spLocks/>
                </p:cNvSpPr>
                <p:nvPr/>
              </p:nvSpPr>
              <p:spPr bwMode="auto">
                <a:xfrm>
                  <a:off x="2519225" y="1787525"/>
                  <a:ext cx="504825" cy="717550"/>
                </a:xfrm>
                <a:custGeom>
                  <a:avLst/>
                  <a:gdLst>
                    <a:gd name="T0" fmla="*/ 300 w 318"/>
                    <a:gd name="T1" fmla="*/ 0 h 452"/>
                    <a:gd name="T2" fmla="*/ 20 w 318"/>
                    <a:gd name="T3" fmla="*/ 0 h 452"/>
                    <a:gd name="T4" fmla="*/ 20 w 318"/>
                    <a:gd name="T5" fmla="*/ 0 h 452"/>
                    <a:gd name="T6" fmla="*/ 12 w 318"/>
                    <a:gd name="T7" fmla="*/ 0 h 452"/>
                    <a:gd name="T8" fmla="*/ 6 w 318"/>
                    <a:gd name="T9" fmla="*/ 6 h 452"/>
                    <a:gd name="T10" fmla="*/ 2 w 318"/>
                    <a:gd name="T11" fmla="*/ 12 h 452"/>
                    <a:gd name="T12" fmla="*/ 0 w 318"/>
                    <a:gd name="T13" fmla="*/ 20 h 452"/>
                    <a:gd name="T14" fmla="*/ 0 w 318"/>
                    <a:gd name="T15" fmla="*/ 452 h 452"/>
                    <a:gd name="T16" fmla="*/ 318 w 318"/>
                    <a:gd name="T17" fmla="*/ 156 h 452"/>
                    <a:gd name="T18" fmla="*/ 318 w 318"/>
                    <a:gd name="T19" fmla="*/ 20 h 452"/>
                    <a:gd name="T20" fmla="*/ 318 w 318"/>
                    <a:gd name="T21" fmla="*/ 20 h 452"/>
                    <a:gd name="T22" fmla="*/ 318 w 318"/>
                    <a:gd name="T23" fmla="*/ 12 h 452"/>
                    <a:gd name="T24" fmla="*/ 314 w 318"/>
                    <a:gd name="T25" fmla="*/ 6 h 452"/>
                    <a:gd name="T26" fmla="*/ 306 w 318"/>
                    <a:gd name="T27" fmla="*/ 0 h 452"/>
                    <a:gd name="T28" fmla="*/ 300 w 318"/>
                    <a:gd name="T2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452">
                      <a:moveTo>
                        <a:pt x="300" y="0"/>
                      </a:moveTo>
                      <a:lnTo>
                        <a:pt x="20" y="0"/>
                      </a:lnTo>
                      <a:lnTo>
                        <a:pt x="20" y="0"/>
                      </a:lnTo>
                      <a:lnTo>
                        <a:pt x="12" y="0"/>
                      </a:lnTo>
                      <a:lnTo>
                        <a:pt x="6" y="6"/>
                      </a:lnTo>
                      <a:lnTo>
                        <a:pt x="2" y="12"/>
                      </a:lnTo>
                      <a:lnTo>
                        <a:pt x="0" y="20"/>
                      </a:lnTo>
                      <a:lnTo>
                        <a:pt x="0" y="452"/>
                      </a:lnTo>
                      <a:lnTo>
                        <a:pt x="318" y="156"/>
                      </a:lnTo>
                      <a:lnTo>
                        <a:pt x="318" y="20"/>
                      </a:lnTo>
                      <a:lnTo>
                        <a:pt x="318" y="20"/>
                      </a:lnTo>
                      <a:lnTo>
                        <a:pt x="318" y="12"/>
                      </a:lnTo>
                      <a:lnTo>
                        <a:pt x="314" y="6"/>
                      </a:lnTo>
                      <a:lnTo>
                        <a:pt x="306" y="0"/>
                      </a:lnTo>
                      <a:lnTo>
                        <a:pt x="300" y="0"/>
                      </a:lnTo>
                      <a:close/>
                    </a:path>
                  </a:pathLst>
                </a:custGeom>
                <a:solidFill>
                  <a:srgbClr val="F47C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6" name="Freeform 279"/>
                <p:cNvSpPr>
                  <a:spLocks/>
                </p:cNvSpPr>
                <p:nvPr/>
              </p:nvSpPr>
              <p:spPr bwMode="auto">
                <a:xfrm>
                  <a:off x="2751000" y="2695575"/>
                  <a:ext cx="38100" cy="38100"/>
                </a:xfrm>
                <a:custGeom>
                  <a:avLst/>
                  <a:gdLst>
                    <a:gd name="T0" fmla="*/ 24 w 24"/>
                    <a:gd name="T1" fmla="*/ 12 h 24"/>
                    <a:gd name="T2" fmla="*/ 24 w 24"/>
                    <a:gd name="T3" fmla="*/ 12 h 24"/>
                    <a:gd name="T4" fmla="*/ 24 w 24"/>
                    <a:gd name="T5" fmla="*/ 16 h 24"/>
                    <a:gd name="T6" fmla="*/ 22 w 24"/>
                    <a:gd name="T7" fmla="*/ 20 h 24"/>
                    <a:gd name="T8" fmla="*/ 18 w 24"/>
                    <a:gd name="T9" fmla="*/ 24 h 24"/>
                    <a:gd name="T10" fmla="*/ 12 w 24"/>
                    <a:gd name="T11" fmla="*/ 24 h 24"/>
                    <a:gd name="T12" fmla="*/ 12 w 24"/>
                    <a:gd name="T13" fmla="*/ 24 h 24"/>
                    <a:gd name="T14" fmla="*/ 8 w 24"/>
                    <a:gd name="T15" fmla="*/ 24 h 24"/>
                    <a:gd name="T16" fmla="*/ 4 w 24"/>
                    <a:gd name="T17" fmla="*/ 20 h 24"/>
                    <a:gd name="T18" fmla="*/ 2 w 24"/>
                    <a:gd name="T19" fmla="*/ 16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24" y="12"/>
                      </a:moveTo>
                      <a:lnTo>
                        <a:pt x="24" y="12"/>
                      </a:lnTo>
                      <a:lnTo>
                        <a:pt x="24" y="16"/>
                      </a:lnTo>
                      <a:lnTo>
                        <a:pt x="22" y="20"/>
                      </a:lnTo>
                      <a:lnTo>
                        <a:pt x="18" y="24"/>
                      </a:lnTo>
                      <a:lnTo>
                        <a:pt x="12" y="24"/>
                      </a:lnTo>
                      <a:lnTo>
                        <a:pt x="12" y="24"/>
                      </a:lnTo>
                      <a:lnTo>
                        <a:pt x="8" y="24"/>
                      </a:lnTo>
                      <a:lnTo>
                        <a:pt x="4" y="20"/>
                      </a:lnTo>
                      <a:lnTo>
                        <a:pt x="2" y="16"/>
                      </a:lnTo>
                      <a:lnTo>
                        <a:pt x="0" y="12"/>
                      </a:lnTo>
                      <a:lnTo>
                        <a:pt x="0" y="12"/>
                      </a:lnTo>
                      <a:lnTo>
                        <a:pt x="2" y="8"/>
                      </a:lnTo>
                      <a:lnTo>
                        <a:pt x="4" y="4"/>
                      </a:lnTo>
                      <a:lnTo>
                        <a:pt x="8" y="2"/>
                      </a:lnTo>
                      <a:lnTo>
                        <a:pt x="12" y="0"/>
                      </a:lnTo>
                      <a:lnTo>
                        <a:pt x="12" y="0"/>
                      </a:lnTo>
                      <a:lnTo>
                        <a:pt x="18" y="2"/>
                      </a:lnTo>
                      <a:lnTo>
                        <a:pt x="22" y="4"/>
                      </a:lnTo>
                      <a:lnTo>
                        <a:pt x="24" y="8"/>
                      </a:lnTo>
                      <a:lnTo>
                        <a:pt x="24" y="12"/>
                      </a:lnTo>
                      <a:lnTo>
                        <a:pt x="24" y="12"/>
                      </a:lnTo>
                      <a:close/>
                    </a:path>
                  </a:pathLst>
                </a:custGeom>
                <a:solidFill>
                  <a:srgbClr val="F3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7" name="Freeform 280"/>
                <p:cNvSpPr>
                  <a:spLocks/>
                </p:cNvSpPr>
                <p:nvPr/>
              </p:nvSpPr>
              <p:spPr bwMode="auto">
                <a:xfrm>
                  <a:off x="2751000" y="2041525"/>
                  <a:ext cx="152400" cy="130175"/>
                </a:xfrm>
                <a:custGeom>
                  <a:avLst/>
                  <a:gdLst>
                    <a:gd name="T0" fmla="*/ 96 w 96"/>
                    <a:gd name="T1" fmla="*/ 82 h 82"/>
                    <a:gd name="T2" fmla="*/ 96 w 96"/>
                    <a:gd name="T3" fmla="*/ 0 h 82"/>
                    <a:gd name="T4" fmla="*/ 0 w 96"/>
                    <a:gd name="T5" fmla="*/ 14 h 82"/>
                    <a:gd name="T6" fmla="*/ 0 w 96"/>
                    <a:gd name="T7" fmla="*/ 82 h 82"/>
                    <a:gd name="T8" fmla="*/ 96 w 96"/>
                    <a:gd name="T9" fmla="*/ 82 h 82"/>
                  </a:gdLst>
                  <a:ahLst/>
                  <a:cxnLst>
                    <a:cxn ang="0">
                      <a:pos x="T0" y="T1"/>
                    </a:cxn>
                    <a:cxn ang="0">
                      <a:pos x="T2" y="T3"/>
                    </a:cxn>
                    <a:cxn ang="0">
                      <a:pos x="T4" y="T5"/>
                    </a:cxn>
                    <a:cxn ang="0">
                      <a:pos x="T6" y="T7"/>
                    </a:cxn>
                    <a:cxn ang="0">
                      <a:pos x="T8" y="T9"/>
                    </a:cxn>
                  </a:cxnLst>
                  <a:rect l="0" t="0" r="r" b="b"/>
                  <a:pathLst>
                    <a:path w="96" h="82">
                      <a:moveTo>
                        <a:pt x="96" y="82"/>
                      </a:moveTo>
                      <a:lnTo>
                        <a:pt x="96" y="0"/>
                      </a:lnTo>
                      <a:lnTo>
                        <a:pt x="0" y="14"/>
                      </a:lnTo>
                      <a:lnTo>
                        <a:pt x="0" y="82"/>
                      </a:lnTo>
                      <a:lnTo>
                        <a:pt x="9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8" name="Freeform 281"/>
                <p:cNvSpPr>
                  <a:spLocks/>
                </p:cNvSpPr>
                <p:nvPr/>
              </p:nvSpPr>
              <p:spPr bwMode="auto">
                <a:xfrm>
                  <a:off x="2633525" y="2066925"/>
                  <a:ext cx="107950" cy="104775"/>
                </a:xfrm>
                <a:custGeom>
                  <a:avLst/>
                  <a:gdLst>
                    <a:gd name="T0" fmla="*/ 68 w 68"/>
                    <a:gd name="T1" fmla="*/ 0 h 66"/>
                    <a:gd name="T2" fmla="*/ 0 w 68"/>
                    <a:gd name="T3" fmla="*/ 10 h 66"/>
                    <a:gd name="T4" fmla="*/ 0 w 68"/>
                    <a:gd name="T5" fmla="*/ 66 h 66"/>
                    <a:gd name="T6" fmla="*/ 68 w 68"/>
                    <a:gd name="T7" fmla="*/ 66 h 66"/>
                    <a:gd name="T8" fmla="*/ 68 w 68"/>
                    <a:gd name="T9" fmla="*/ 0 h 66"/>
                  </a:gdLst>
                  <a:ahLst/>
                  <a:cxnLst>
                    <a:cxn ang="0">
                      <a:pos x="T0" y="T1"/>
                    </a:cxn>
                    <a:cxn ang="0">
                      <a:pos x="T2" y="T3"/>
                    </a:cxn>
                    <a:cxn ang="0">
                      <a:pos x="T4" y="T5"/>
                    </a:cxn>
                    <a:cxn ang="0">
                      <a:pos x="T6" y="T7"/>
                    </a:cxn>
                    <a:cxn ang="0">
                      <a:pos x="T8" y="T9"/>
                    </a:cxn>
                  </a:cxnLst>
                  <a:rect l="0" t="0" r="r" b="b"/>
                  <a:pathLst>
                    <a:path w="68" h="66">
                      <a:moveTo>
                        <a:pt x="68" y="0"/>
                      </a:moveTo>
                      <a:lnTo>
                        <a:pt x="0" y="10"/>
                      </a:lnTo>
                      <a:lnTo>
                        <a:pt x="0" y="66"/>
                      </a:lnTo>
                      <a:lnTo>
                        <a:pt x="68" y="66"/>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9" name="Freeform 282"/>
                <p:cNvSpPr>
                  <a:spLocks/>
                </p:cNvSpPr>
                <p:nvPr/>
              </p:nvSpPr>
              <p:spPr bwMode="auto">
                <a:xfrm>
                  <a:off x="2633525" y="2184400"/>
                  <a:ext cx="107950" cy="107950"/>
                </a:xfrm>
                <a:custGeom>
                  <a:avLst/>
                  <a:gdLst>
                    <a:gd name="T0" fmla="*/ 0 w 68"/>
                    <a:gd name="T1" fmla="*/ 0 h 68"/>
                    <a:gd name="T2" fmla="*/ 0 w 68"/>
                    <a:gd name="T3" fmla="*/ 58 h 68"/>
                    <a:gd name="T4" fmla="*/ 68 w 68"/>
                    <a:gd name="T5" fmla="*/ 68 h 68"/>
                    <a:gd name="T6" fmla="*/ 68 w 68"/>
                    <a:gd name="T7" fmla="*/ 0 h 68"/>
                    <a:gd name="T8" fmla="*/ 0 w 68"/>
                    <a:gd name="T9" fmla="*/ 0 h 68"/>
                  </a:gdLst>
                  <a:ahLst/>
                  <a:cxnLst>
                    <a:cxn ang="0">
                      <a:pos x="T0" y="T1"/>
                    </a:cxn>
                    <a:cxn ang="0">
                      <a:pos x="T2" y="T3"/>
                    </a:cxn>
                    <a:cxn ang="0">
                      <a:pos x="T4" y="T5"/>
                    </a:cxn>
                    <a:cxn ang="0">
                      <a:pos x="T6" y="T7"/>
                    </a:cxn>
                    <a:cxn ang="0">
                      <a:pos x="T8" y="T9"/>
                    </a:cxn>
                  </a:cxnLst>
                  <a:rect l="0" t="0" r="r" b="b"/>
                  <a:pathLst>
                    <a:path w="68" h="68">
                      <a:moveTo>
                        <a:pt x="0" y="0"/>
                      </a:moveTo>
                      <a:lnTo>
                        <a:pt x="0" y="58"/>
                      </a:lnTo>
                      <a:lnTo>
                        <a:pt x="68" y="68"/>
                      </a:ln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80" name="Freeform 283"/>
                <p:cNvSpPr>
                  <a:spLocks/>
                </p:cNvSpPr>
                <p:nvPr/>
              </p:nvSpPr>
              <p:spPr bwMode="auto">
                <a:xfrm>
                  <a:off x="2751000" y="2184400"/>
                  <a:ext cx="152400" cy="133350"/>
                </a:xfrm>
                <a:custGeom>
                  <a:avLst/>
                  <a:gdLst>
                    <a:gd name="T0" fmla="*/ 0 w 96"/>
                    <a:gd name="T1" fmla="*/ 70 h 84"/>
                    <a:gd name="T2" fmla="*/ 96 w 96"/>
                    <a:gd name="T3" fmla="*/ 84 h 84"/>
                    <a:gd name="T4" fmla="*/ 96 w 96"/>
                    <a:gd name="T5" fmla="*/ 0 h 84"/>
                    <a:gd name="T6" fmla="*/ 0 w 96"/>
                    <a:gd name="T7" fmla="*/ 0 h 84"/>
                    <a:gd name="T8" fmla="*/ 0 w 96"/>
                    <a:gd name="T9" fmla="*/ 70 h 84"/>
                  </a:gdLst>
                  <a:ahLst/>
                  <a:cxnLst>
                    <a:cxn ang="0">
                      <a:pos x="T0" y="T1"/>
                    </a:cxn>
                    <a:cxn ang="0">
                      <a:pos x="T2" y="T3"/>
                    </a:cxn>
                    <a:cxn ang="0">
                      <a:pos x="T4" y="T5"/>
                    </a:cxn>
                    <a:cxn ang="0">
                      <a:pos x="T6" y="T7"/>
                    </a:cxn>
                    <a:cxn ang="0">
                      <a:pos x="T8" y="T9"/>
                    </a:cxn>
                  </a:cxnLst>
                  <a:rect l="0" t="0" r="r" b="b"/>
                  <a:pathLst>
                    <a:path w="96" h="84">
                      <a:moveTo>
                        <a:pt x="0" y="70"/>
                      </a:moveTo>
                      <a:lnTo>
                        <a:pt x="96" y="84"/>
                      </a:lnTo>
                      <a:lnTo>
                        <a:pt x="96" y="0"/>
                      </a:lnTo>
                      <a:lnTo>
                        <a:pt x="0" y="0"/>
                      </a:lnTo>
                      <a:lnTo>
                        <a:pt x="0"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nvGrpSpPr>
              <p:cNvPr id="352" name="Group 351"/>
              <p:cNvGrpSpPr/>
              <p:nvPr/>
            </p:nvGrpSpPr>
            <p:grpSpPr>
              <a:xfrm>
                <a:off x="1441094" y="3555670"/>
                <a:ext cx="1334222" cy="860453"/>
                <a:chOff x="1559611" y="2587173"/>
                <a:chExt cx="1216024" cy="784226"/>
              </a:xfrm>
            </p:grpSpPr>
            <p:sp>
              <p:nvSpPr>
                <p:cNvPr id="367" name="Freeform 236"/>
                <p:cNvSpPr>
                  <a:spLocks/>
                </p:cNvSpPr>
                <p:nvPr/>
              </p:nvSpPr>
              <p:spPr bwMode="auto">
                <a:xfrm>
                  <a:off x="1559611" y="2587173"/>
                  <a:ext cx="1216024" cy="784226"/>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8" name="Freeform 238"/>
                <p:cNvSpPr>
                  <a:spLocks/>
                </p:cNvSpPr>
                <p:nvPr/>
              </p:nvSpPr>
              <p:spPr bwMode="auto">
                <a:xfrm>
                  <a:off x="1638986" y="2660198"/>
                  <a:ext cx="1057275" cy="64452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83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9" name="Freeform 243"/>
                <p:cNvSpPr>
                  <a:spLocks/>
                </p:cNvSpPr>
                <p:nvPr/>
              </p:nvSpPr>
              <p:spPr bwMode="auto">
                <a:xfrm>
                  <a:off x="1638985" y="2660198"/>
                  <a:ext cx="692150" cy="644525"/>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close/>
                    </a:path>
                  </a:pathLst>
                </a:custGeom>
                <a:solidFill>
                  <a:srgbClr val="D6ED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70" name="Group 369"/>
                <p:cNvGrpSpPr/>
                <p:nvPr/>
              </p:nvGrpSpPr>
              <p:grpSpPr>
                <a:xfrm>
                  <a:off x="2032685" y="2818948"/>
                  <a:ext cx="269875" cy="314325"/>
                  <a:chOff x="2042210" y="2818948"/>
                  <a:chExt cx="269875" cy="314325"/>
                </a:xfrm>
              </p:grpSpPr>
              <p:sp>
                <p:nvSpPr>
                  <p:cNvPr id="371" name="Freeform 245"/>
                  <p:cNvSpPr>
                    <a:spLocks/>
                  </p:cNvSpPr>
                  <p:nvPr/>
                </p:nvSpPr>
                <p:spPr bwMode="auto">
                  <a:xfrm>
                    <a:off x="2042210" y="2891973"/>
                    <a:ext cx="269875" cy="241300"/>
                  </a:xfrm>
                  <a:custGeom>
                    <a:avLst/>
                    <a:gdLst>
                      <a:gd name="T0" fmla="*/ 170 w 170"/>
                      <a:gd name="T1" fmla="*/ 100 h 152"/>
                      <a:gd name="T2" fmla="*/ 156 w 170"/>
                      <a:gd name="T3" fmla="*/ 124 h 152"/>
                      <a:gd name="T4" fmla="*/ 150 w 170"/>
                      <a:gd name="T5" fmla="*/ 132 h 152"/>
                      <a:gd name="T6" fmla="*/ 132 w 170"/>
                      <a:gd name="T7" fmla="*/ 148 h 152"/>
                      <a:gd name="T8" fmla="*/ 122 w 170"/>
                      <a:gd name="T9" fmla="*/ 152 h 152"/>
                      <a:gd name="T10" fmla="*/ 114 w 170"/>
                      <a:gd name="T11" fmla="*/ 150 h 152"/>
                      <a:gd name="T12" fmla="*/ 98 w 170"/>
                      <a:gd name="T13" fmla="*/ 144 h 152"/>
                      <a:gd name="T14" fmla="*/ 88 w 170"/>
                      <a:gd name="T15" fmla="*/ 144 h 152"/>
                      <a:gd name="T16" fmla="*/ 68 w 170"/>
                      <a:gd name="T17" fmla="*/ 148 h 152"/>
                      <a:gd name="T18" fmla="*/ 54 w 170"/>
                      <a:gd name="T19" fmla="*/ 152 h 152"/>
                      <a:gd name="T20" fmla="*/ 48 w 170"/>
                      <a:gd name="T21" fmla="*/ 152 h 152"/>
                      <a:gd name="T22" fmla="*/ 34 w 170"/>
                      <a:gd name="T23" fmla="*/ 142 h 152"/>
                      <a:gd name="T24" fmla="*/ 20 w 170"/>
                      <a:gd name="T25" fmla="*/ 124 h 152"/>
                      <a:gd name="T26" fmla="*/ 12 w 170"/>
                      <a:gd name="T27" fmla="*/ 112 h 152"/>
                      <a:gd name="T28" fmla="*/ 2 w 170"/>
                      <a:gd name="T29" fmla="*/ 84 h 152"/>
                      <a:gd name="T30" fmla="*/ 0 w 170"/>
                      <a:gd name="T31" fmla="*/ 56 h 152"/>
                      <a:gd name="T32" fmla="*/ 4 w 170"/>
                      <a:gd name="T33" fmla="*/ 34 h 152"/>
                      <a:gd name="T34" fmla="*/ 8 w 170"/>
                      <a:gd name="T35" fmla="*/ 26 h 152"/>
                      <a:gd name="T36" fmla="*/ 28 w 170"/>
                      <a:gd name="T37" fmla="*/ 6 h 152"/>
                      <a:gd name="T38" fmla="*/ 50 w 170"/>
                      <a:gd name="T39" fmla="*/ 0 h 152"/>
                      <a:gd name="T40" fmla="*/ 60 w 170"/>
                      <a:gd name="T41" fmla="*/ 2 h 152"/>
                      <a:gd name="T42" fmla="*/ 78 w 170"/>
                      <a:gd name="T43" fmla="*/ 8 h 152"/>
                      <a:gd name="T44" fmla="*/ 88 w 170"/>
                      <a:gd name="T45" fmla="*/ 8 h 152"/>
                      <a:gd name="T46" fmla="*/ 104 w 170"/>
                      <a:gd name="T47" fmla="*/ 4 h 152"/>
                      <a:gd name="T48" fmla="*/ 126 w 170"/>
                      <a:gd name="T49" fmla="*/ 0 h 152"/>
                      <a:gd name="T50" fmla="*/ 136 w 170"/>
                      <a:gd name="T51" fmla="*/ 2 h 152"/>
                      <a:gd name="T52" fmla="*/ 156 w 170"/>
                      <a:gd name="T53" fmla="*/ 12 h 152"/>
                      <a:gd name="T54" fmla="*/ 164 w 170"/>
                      <a:gd name="T55" fmla="*/ 20 h 152"/>
                      <a:gd name="T56" fmla="*/ 146 w 170"/>
                      <a:gd name="T57" fmla="*/ 38 h 152"/>
                      <a:gd name="T58" fmla="*/ 142 w 170"/>
                      <a:gd name="T59" fmla="*/ 62 h 152"/>
                      <a:gd name="T60" fmla="*/ 150 w 170"/>
                      <a:gd name="T61" fmla="*/ 84 h 152"/>
                      <a:gd name="T62" fmla="*/ 170 w 170"/>
                      <a:gd name="T63"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70" y="100"/>
                        </a:moveTo>
                        <a:lnTo>
                          <a:pt x="170" y="100"/>
                        </a:lnTo>
                        <a:lnTo>
                          <a:pt x="164" y="112"/>
                        </a:lnTo>
                        <a:lnTo>
                          <a:pt x="156" y="124"/>
                        </a:lnTo>
                        <a:lnTo>
                          <a:pt x="156" y="124"/>
                        </a:lnTo>
                        <a:lnTo>
                          <a:pt x="150" y="132"/>
                        </a:lnTo>
                        <a:lnTo>
                          <a:pt x="142" y="142"/>
                        </a:lnTo>
                        <a:lnTo>
                          <a:pt x="132" y="148"/>
                        </a:lnTo>
                        <a:lnTo>
                          <a:pt x="126" y="150"/>
                        </a:lnTo>
                        <a:lnTo>
                          <a:pt x="122" y="152"/>
                        </a:lnTo>
                        <a:lnTo>
                          <a:pt x="122" y="152"/>
                        </a:lnTo>
                        <a:lnTo>
                          <a:pt x="114" y="150"/>
                        </a:lnTo>
                        <a:lnTo>
                          <a:pt x="106" y="148"/>
                        </a:lnTo>
                        <a:lnTo>
                          <a:pt x="98" y="144"/>
                        </a:lnTo>
                        <a:lnTo>
                          <a:pt x="88" y="144"/>
                        </a:lnTo>
                        <a:lnTo>
                          <a:pt x="88" y="144"/>
                        </a:lnTo>
                        <a:lnTo>
                          <a:pt x="76" y="144"/>
                        </a:lnTo>
                        <a:lnTo>
                          <a:pt x="68" y="148"/>
                        </a:lnTo>
                        <a:lnTo>
                          <a:pt x="62" y="150"/>
                        </a:lnTo>
                        <a:lnTo>
                          <a:pt x="54" y="152"/>
                        </a:lnTo>
                        <a:lnTo>
                          <a:pt x="54" y="152"/>
                        </a:lnTo>
                        <a:lnTo>
                          <a:pt x="48" y="152"/>
                        </a:lnTo>
                        <a:lnTo>
                          <a:pt x="44" y="150"/>
                        </a:lnTo>
                        <a:lnTo>
                          <a:pt x="34" y="142"/>
                        </a:lnTo>
                        <a:lnTo>
                          <a:pt x="26" y="134"/>
                        </a:lnTo>
                        <a:lnTo>
                          <a:pt x="20" y="124"/>
                        </a:lnTo>
                        <a:lnTo>
                          <a:pt x="20" y="124"/>
                        </a:lnTo>
                        <a:lnTo>
                          <a:pt x="12" y="112"/>
                        </a:lnTo>
                        <a:lnTo>
                          <a:pt x="6" y="98"/>
                        </a:lnTo>
                        <a:lnTo>
                          <a:pt x="2" y="84"/>
                        </a:lnTo>
                        <a:lnTo>
                          <a:pt x="0" y="70"/>
                        </a:lnTo>
                        <a:lnTo>
                          <a:pt x="0" y="56"/>
                        </a:lnTo>
                        <a:lnTo>
                          <a:pt x="0" y="46"/>
                        </a:lnTo>
                        <a:lnTo>
                          <a:pt x="4" y="34"/>
                        </a:lnTo>
                        <a:lnTo>
                          <a:pt x="8" y="26"/>
                        </a:lnTo>
                        <a:lnTo>
                          <a:pt x="8" y="26"/>
                        </a:lnTo>
                        <a:lnTo>
                          <a:pt x="16" y="14"/>
                        </a:lnTo>
                        <a:lnTo>
                          <a:pt x="28" y="6"/>
                        </a:lnTo>
                        <a:lnTo>
                          <a:pt x="38" y="2"/>
                        </a:lnTo>
                        <a:lnTo>
                          <a:pt x="50" y="0"/>
                        </a:lnTo>
                        <a:lnTo>
                          <a:pt x="50" y="0"/>
                        </a:lnTo>
                        <a:lnTo>
                          <a:pt x="60" y="2"/>
                        </a:lnTo>
                        <a:lnTo>
                          <a:pt x="70" y="4"/>
                        </a:lnTo>
                        <a:lnTo>
                          <a:pt x="78" y="8"/>
                        </a:lnTo>
                        <a:lnTo>
                          <a:pt x="88" y="8"/>
                        </a:lnTo>
                        <a:lnTo>
                          <a:pt x="88" y="8"/>
                        </a:lnTo>
                        <a:lnTo>
                          <a:pt x="96" y="8"/>
                        </a:lnTo>
                        <a:lnTo>
                          <a:pt x="104" y="4"/>
                        </a:lnTo>
                        <a:lnTo>
                          <a:pt x="114" y="2"/>
                        </a:lnTo>
                        <a:lnTo>
                          <a:pt x="126" y="0"/>
                        </a:lnTo>
                        <a:lnTo>
                          <a:pt x="126" y="0"/>
                        </a:lnTo>
                        <a:lnTo>
                          <a:pt x="136" y="2"/>
                        </a:lnTo>
                        <a:lnTo>
                          <a:pt x="146" y="6"/>
                        </a:lnTo>
                        <a:lnTo>
                          <a:pt x="156" y="12"/>
                        </a:lnTo>
                        <a:lnTo>
                          <a:pt x="164" y="20"/>
                        </a:lnTo>
                        <a:lnTo>
                          <a:pt x="164" y="20"/>
                        </a:lnTo>
                        <a:lnTo>
                          <a:pt x="152" y="28"/>
                        </a:lnTo>
                        <a:lnTo>
                          <a:pt x="146" y="38"/>
                        </a:lnTo>
                        <a:lnTo>
                          <a:pt x="142" y="50"/>
                        </a:lnTo>
                        <a:lnTo>
                          <a:pt x="142" y="62"/>
                        </a:lnTo>
                        <a:lnTo>
                          <a:pt x="144" y="74"/>
                        </a:lnTo>
                        <a:lnTo>
                          <a:pt x="150" y="84"/>
                        </a:lnTo>
                        <a:lnTo>
                          <a:pt x="158" y="92"/>
                        </a:lnTo>
                        <a:lnTo>
                          <a:pt x="170" y="100"/>
                        </a:lnTo>
                        <a:lnTo>
                          <a:pt x="17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72" name="Freeform 246"/>
                  <p:cNvSpPr>
                    <a:spLocks/>
                  </p:cNvSpPr>
                  <p:nvPr/>
                </p:nvSpPr>
                <p:spPr bwMode="auto">
                  <a:xfrm>
                    <a:off x="2169210" y="2818948"/>
                    <a:ext cx="66675" cy="79375"/>
                  </a:xfrm>
                  <a:custGeom>
                    <a:avLst/>
                    <a:gdLst>
                      <a:gd name="T0" fmla="*/ 32 w 42"/>
                      <a:gd name="T1" fmla="*/ 32 h 50"/>
                      <a:gd name="T2" fmla="*/ 32 w 42"/>
                      <a:gd name="T3" fmla="*/ 32 h 50"/>
                      <a:gd name="T4" fmla="*/ 36 w 42"/>
                      <a:gd name="T5" fmla="*/ 26 h 50"/>
                      <a:gd name="T6" fmla="*/ 40 w 42"/>
                      <a:gd name="T7" fmla="*/ 18 h 50"/>
                      <a:gd name="T8" fmla="*/ 42 w 42"/>
                      <a:gd name="T9" fmla="*/ 8 h 50"/>
                      <a:gd name="T10" fmla="*/ 42 w 42"/>
                      <a:gd name="T11" fmla="*/ 0 h 50"/>
                      <a:gd name="T12" fmla="*/ 42 w 42"/>
                      <a:gd name="T13" fmla="*/ 0 h 50"/>
                      <a:gd name="T14" fmla="*/ 34 w 42"/>
                      <a:gd name="T15" fmla="*/ 2 h 50"/>
                      <a:gd name="T16" fmla="*/ 26 w 42"/>
                      <a:gd name="T17" fmla="*/ 6 h 50"/>
                      <a:gd name="T18" fmla="*/ 18 w 42"/>
                      <a:gd name="T19" fmla="*/ 10 h 50"/>
                      <a:gd name="T20" fmla="*/ 12 w 42"/>
                      <a:gd name="T21" fmla="*/ 16 h 50"/>
                      <a:gd name="T22" fmla="*/ 12 w 42"/>
                      <a:gd name="T23" fmla="*/ 16 h 50"/>
                      <a:gd name="T24" fmla="*/ 4 w 42"/>
                      <a:gd name="T25" fmla="*/ 24 h 50"/>
                      <a:gd name="T26" fmla="*/ 2 w 42"/>
                      <a:gd name="T27" fmla="*/ 32 h 50"/>
                      <a:gd name="T28" fmla="*/ 0 w 42"/>
                      <a:gd name="T29" fmla="*/ 40 h 50"/>
                      <a:gd name="T30" fmla="*/ 2 w 42"/>
                      <a:gd name="T31" fmla="*/ 48 h 50"/>
                      <a:gd name="T32" fmla="*/ 2 w 42"/>
                      <a:gd name="T33" fmla="*/ 48 h 50"/>
                      <a:gd name="T34" fmla="*/ 4 w 42"/>
                      <a:gd name="T35" fmla="*/ 50 h 50"/>
                      <a:gd name="T36" fmla="*/ 6 w 42"/>
                      <a:gd name="T37" fmla="*/ 50 h 50"/>
                      <a:gd name="T38" fmla="*/ 16 w 42"/>
                      <a:gd name="T39" fmla="*/ 48 h 50"/>
                      <a:gd name="T40" fmla="*/ 24 w 42"/>
                      <a:gd name="T41" fmla="*/ 40 h 50"/>
                      <a:gd name="T42" fmla="*/ 32 w 42"/>
                      <a:gd name="T43" fmla="*/ 32 h 50"/>
                      <a:gd name="T44" fmla="*/ 32 w 42"/>
                      <a:gd name="T4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0">
                        <a:moveTo>
                          <a:pt x="32" y="32"/>
                        </a:moveTo>
                        <a:lnTo>
                          <a:pt x="32" y="32"/>
                        </a:lnTo>
                        <a:lnTo>
                          <a:pt x="36" y="26"/>
                        </a:lnTo>
                        <a:lnTo>
                          <a:pt x="40" y="18"/>
                        </a:lnTo>
                        <a:lnTo>
                          <a:pt x="42" y="8"/>
                        </a:lnTo>
                        <a:lnTo>
                          <a:pt x="42" y="0"/>
                        </a:lnTo>
                        <a:lnTo>
                          <a:pt x="42" y="0"/>
                        </a:lnTo>
                        <a:lnTo>
                          <a:pt x="34" y="2"/>
                        </a:lnTo>
                        <a:lnTo>
                          <a:pt x="26" y="6"/>
                        </a:lnTo>
                        <a:lnTo>
                          <a:pt x="18" y="10"/>
                        </a:lnTo>
                        <a:lnTo>
                          <a:pt x="12" y="16"/>
                        </a:lnTo>
                        <a:lnTo>
                          <a:pt x="12" y="16"/>
                        </a:lnTo>
                        <a:lnTo>
                          <a:pt x="4" y="24"/>
                        </a:lnTo>
                        <a:lnTo>
                          <a:pt x="2" y="32"/>
                        </a:lnTo>
                        <a:lnTo>
                          <a:pt x="0" y="40"/>
                        </a:lnTo>
                        <a:lnTo>
                          <a:pt x="2" y="48"/>
                        </a:lnTo>
                        <a:lnTo>
                          <a:pt x="2" y="48"/>
                        </a:lnTo>
                        <a:lnTo>
                          <a:pt x="4" y="50"/>
                        </a:lnTo>
                        <a:lnTo>
                          <a:pt x="6" y="50"/>
                        </a:lnTo>
                        <a:lnTo>
                          <a:pt x="16" y="48"/>
                        </a:lnTo>
                        <a:lnTo>
                          <a:pt x="24" y="40"/>
                        </a:lnTo>
                        <a:lnTo>
                          <a:pt x="32" y="3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grpSp>
            <p:nvGrpSpPr>
              <p:cNvPr id="353" name="Group 352"/>
              <p:cNvGrpSpPr/>
              <p:nvPr/>
            </p:nvGrpSpPr>
            <p:grpSpPr>
              <a:xfrm>
                <a:off x="1467539" y="1706741"/>
                <a:ext cx="1295730" cy="938606"/>
                <a:chOff x="1078523" y="1255070"/>
                <a:chExt cx="952830" cy="690214"/>
              </a:xfrm>
            </p:grpSpPr>
            <p:sp>
              <p:nvSpPr>
                <p:cNvPr id="362" name="Freeform 238"/>
                <p:cNvSpPr>
                  <a:spLocks/>
                </p:cNvSpPr>
                <p:nvPr/>
              </p:nvSpPr>
              <p:spPr bwMode="auto">
                <a:xfrm>
                  <a:off x="1078523" y="1255070"/>
                  <a:ext cx="952830" cy="69021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401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nvGrpSpPr>
                <p:cNvPr id="363" name="Group 362"/>
                <p:cNvGrpSpPr/>
                <p:nvPr/>
              </p:nvGrpSpPr>
              <p:grpSpPr>
                <a:xfrm>
                  <a:off x="1281047" y="1368331"/>
                  <a:ext cx="547784" cy="446184"/>
                  <a:chOff x="485775" y="1280375"/>
                  <a:chExt cx="1223963" cy="996951"/>
                </a:xfrm>
              </p:grpSpPr>
              <p:sp>
                <p:nvSpPr>
                  <p:cNvPr id="364" name="Freeform 55"/>
                  <p:cNvSpPr>
                    <a:spLocks noEditPoints="1"/>
                  </p:cNvSpPr>
                  <p:nvPr/>
                </p:nvSpPr>
                <p:spPr bwMode="auto">
                  <a:xfrm>
                    <a:off x="485775" y="1377214"/>
                    <a:ext cx="895349" cy="900112"/>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5" name="Freeform 56"/>
                  <p:cNvSpPr>
                    <a:spLocks noEditPoints="1"/>
                  </p:cNvSpPr>
                  <p:nvPr/>
                </p:nvSpPr>
                <p:spPr bwMode="auto">
                  <a:xfrm>
                    <a:off x="1257300" y="1280375"/>
                    <a:ext cx="452438" cy="490539"/>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sp>
                <p:nvSpPr>
                  <p:cNvPr id="366" name="Freeform 56"/>
                  <p:cNvSpPr>
                    <a:spLocks noEditPoints="1"/>
                  </p:cNvSpPr>
                  <p:nvPr/>
                </p:nvSpPr>
                <p:spPr bwMode="auto">
                  <a:xfrm rot="953755">
                    <a:off x="1371307" y="17646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1200" cap="none" spc="0" normalizeH="0" baseline="0" noProof="0">
                      <a:ln>
                        <a:noFill/>
                      </a:ln>
                      <a:solidFill>
                        <a:srgbClr val="616161"/>
                      </a:solidFill>
                      <a:effectLst/>
                      <a:uLnTx/>
                      <a:uFillTx/>
                      <a:latin typeface="Segoe UI"/>
                      <a:ea typeface="+mn-ea"/>
                      <a:cs typeface="+mn-cs"/>
                    </a:endParaRPr>
                  </a:p>
                </p:txBody>
              </p:sp>
            </p:grpSp>
          </p:grpSp>
          <p:grpSp>
            <p:nvGrpSpPr>
              <p:cNvPr id="354" name="Group 353"/>
              <p:cNvGrpSpPr/>
              <p:nvPr/>
            </p:nvGrpSpPr>
            <p:grpSpPr>
              <a:xfrm>
                <a:off x="1839183" y="2643248"/>
                <a:ext cx="538616" cy="912447"/>
                <a:chOff x="1737727" y="2643140"/>
                <a:chExt cx="702403" cy="1189909"/>
              </a:xfrm>
            </p:grpSpPr>
            <p:sp>
              <p:nvSpPr>
                <p:cNvPr id="359" name="Rectangle 358"/>
                <p:cNvSpPr/>
                <p:nvPr/>
              </p:nvSpPr>
              <p:spPr bwMode="auto">
                <a:xfrm>
                  <a:off x="1737727" y="2643140"/>
                  <a:ext cx="143029" cy="58290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359"/>
                <p:cNvSpPr/>
                <p:nvPr/>
              </p:nvSpPr>
              <p:spPr bwMode="auto">
                <a:xfrm>
                  <a:off x="2017381" y="2643141"/>
                  <a:ext cx="143095" cy="118990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Rectangle 360"/>
                <p:cNvSpPr/>
                <p:nvPr/>
              </p:nvSpPr>
              <p:spPr bwMode="auto">
                <a:xfrm>
                  <a:off x="2297101" y="2643141"/>
                  <a:ext cx="143029" cy="39184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55" name="Rectangle 354"/>
              <p:cNvSpPr/>
              <p:nvPr/>
            </p:nvSpPr>
            <p:spPr bwMode="auto">
              <a:xfrm>
                <a:off x="831729" y="3194891"/>
                <a:ext cx="109677" cy="24053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355"/>
              <p:cNvSpPr/>
              <p:nvPr/>
            </p:nvSpPr>
            <p:spPr bwMode="auto">
              <a:xfrm>
                <a:off x="3262201" y="3035301"/>
                <a:ext cx="109677" cy="436848"/>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Rectangle 356"/>
              <p:cNvSpPr/>
              <p:nvPr/>
            </p:nvSpPr>
            <p:spPr bwMode="auto">
              <a:xfrm rot="16200000">
                <a:off x="2765533" y="2448408"/>
                <a:ext cx="109677" cy="1101584"/>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357"/>
              <p:cNvSpPr/>
              <p:nvPr/>
            </p:nvSpPr>
            <p:spPr bwMode="auto">
              <a:xfrm rot="16200000">
                <a:off x="1336554" y="2582282"/>
                <a:ext cx="109677" cy="111718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61" name="Group 160"/>
          <p:cNvGrpSpPr/>
          <p:nvPr/>
        </p:nvGrpSpPr>
        <p:grpSpPr>
          <a:xfrm>
            <a:off x="271172" y="209399"/>
            <a:ext cx="8751910" cy="1422656"/>
            <a:chOff x="4525322" y="3699616"/>
            <a:chExt cx="4888843" cy="794700"/>
          </a:xfrm>
        </p:grpSpPr>
        <p:pic>
          <p:nvPicPr>
            <p:cNvPr id="162" name="Picture 16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5322" y="3699616"/>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3" name="TextBox 162"/>
            <p:cNvSpPr txBox="1"/>
            <p:nvPr/>
          </p:nvSpPr>
          <p:spPr>
            <a:xfrm>
              <a:off x="7202263" y="3917167"/>
              <a:ext cx="2211902" cy="389303"/>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5032" b="0" i="0" u="none" strike="noStrike" kern="1200" cap="none" spc="-190" normalizeH="0" baseline="0" noProof="0" dirty="0" smtClean="0">
                  <a:ln>
                    <a:noFill/>
                  </a:ln>
                  <a:gradFill>
                    <a:gsLst>
                      <a:gs pos="100000">
                        <a:srgbClr val="68217A"/>
                      </a:gs>
                      <a:gs pos="0">
                        <a:srgbClr val="68217A"/>
                      </a:gs>
                    </a:gsLst>
                    <a:lin ang="5400000" scaled="0"/>
                  </a:gradFill>
                  <a:effectLst/>
                  <a:uLnTx/>
                  <a:uFillTx/>
                  <a:latin typeface="Segoe UI"/>
                  <a:ea typeface="+mn-ea"/>
                  <a:cs typeface="+mn-cs"/>
                </a:rPr>
                <a:t>2015</a:t>
              </a:r>
              <a:endParaRPr kumimoji="0" lang="en-US" sz="5032" b="0" i="0" u="none" strike="noStrike" kern="1200" cap="none" spc="-190" normalizeH="0" baseline="0" noProof="0" dirty="0">
                <a:ln>
                  <a:noFill/>
                </a:ln>
                <a:gradFill>
                  <a:gsLst>
                    <a:gs pos="100000">
                      <a:srgbClr val="68217A"/>
                    </a:gs>
                    <a:gs pos="0">
                      <a:srgbClr val="68217A"/>
                    </a:gs>
                  </a:gsLst>
                  <a:lin ang="5400000" scaled="0"/>
                </a:gradFill>
                <a:effectLst/>
                <a:uLnTx/>
                <a:uFillTx/>
                <a:latin typeface="Segoe UI"/>
                <a:ea typeface="+mn-ea"/>
                <a:cs typeface="+mn-cs"/>
              </a:endParaRPr>
            </a:p>
          </p:txBody>
        </p:sp>
      </p:grpSp>
      <p:grpSp>
        <p:nvGrpSpPr>
          <p:cNvPr id="6" name="Group 5"/>
          <p:cNvGrpSpPr/>
          <p:nvPr/>
        </p:nvGrpSpPr>
        <p:grpSpPr>
          <a:xfrm>
            <a:off x="8346697" y="1890712"/>
            <a:ext cx="4088896" cy="4566885"/>
            <a:chOff x="8346697" y="1890712"/>
            <a:chExt cx="4088896" cy="4566885"/>
          </a:xfrm>
        </p:grpSpPr>
        <p:sp>
          <p:nvSpPr>
            <p:cNvPr id="226" name="Text Placeholder 5"/>
            <p:cNvSpPr txBox="1">
              <a:spLocks/>
            </p:cNvSpPr>
            <p:nvPr/>
          </p:nvSpPr>
          <p:spPr>
            <a:xfrm>
              <a:off x="8346699" y="1890712"/>
              <a:ext cx="4088894" cy="4565870"/>
            </a:xfrm>
            <a:prstGeom prst="rect">
              <a:avLst/>
            </a:prstGeom>
            <a:solidFill>
              <a:srgbClr val="0070C0"/>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2" name="TextBox 11"/>
            <p:cNvSpPr txBox="1"/>
            <p:nvPr/>
          </p:nvSpPr>
          <p:spPr>
            <a:xfrm>
              <a:off x="8346697" y="5628869"/>
              <a:ext cx="3648904" cy="828728"/>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1200" cap="none" spc="0" normalizeH="0" baseline="0" noProof="0" dirty="0" smtClean="0">
                  <a:ln>
                    <a:noFill/>
                  </a:ln>
                  <a:solidFill>
                    <a:srgbClr val="FFFFFF"/>
                  </a:solidFill>
                  <a:effectLst/>
                  <a:uLnTx/>
                  <a:uFillTx/>
                  <a:latin typeface="Segoe UI Light"/>
                  <a:ea typeface="+mn-ea"/>
                  <a:cs typeface="+mn-cs"/>
                </a:rPr>
                <a:t>Productividad</a:t>
              </a:r>
              <a:endParaRPr kumimoji="0" lang="en-US" sz="2720" b="0" i="0" u="none" strike="noStrike" kern="1200" cap="none" spc="0" normalizeH="0" baseline="0" noProof="0" dirty="0">
                <a:ln>
                  <a:noFill/>
                </a:ln>
                <a:solidFill>
                  <a:srgbClr val="FFFFFF"/>
                </a:solidFill>
                <a:effectLst/>
                <a:uLnTx/>
                <a:uFillTx/>
                <a:latin typeface="Segoe UI Light"/>
                <a:ea typeface="+mn-ea"/>
                <a:cs typeface="+mn-cs"/>
              </a:endParaRPr>
            </a:p>
          </p:txBody>
        </p:sp>
        <p:pic>
          <p:nvPicPr>
            <p:cNvPr id="164" name="Picture 16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79963" y="2683964"/>
              <a:ext cx="2919232" cy="2517269"/>
            </a:xfrm>
            <a:prstGeom prst="rect">
              <a:avLst/>
            </a:prstGeom>
          </p:spPr>
        </p:pic>
      </p:grpSp>
    </p:spTree>
    <p:extLst>
      <p:ext uri="{BB962C8B-B14F-4D97-AF65-F5344CB8AC3E}">
        <p14:creationId xmlns:p14="http://schemas.microsoft.com/office/powerpoint/2010/main" val="250024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1+#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3 arrow"/>
          <p:cNvSpPr/>
          <p:nvPr/>
        </p:nvSpPr>
        <p:spPr bwMode="auto">
          <a:xfrm>
            <a:off x="7401090" y="892007"/>
            <a:ext cx="4469575" cy="2305054"/>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391" tIns="182780" rIns="91336" bIns="182780" numCol="1" rtlCol="0" anchor="ctr" anchorCtr="0" compatLnSpc="1">
            <a:prstTxWarp prst="textNoShape">
              <a:avLst/>
            </a:prstTxWarp>
          </a:bodyPr>
          <a:lstStyle/>
          <a:p>
            <a:pPr marL="0" marR="0" lvl="0" indent="0" algn="ctr" defTabSz="91344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gradFill>
                <a:gsLst>
                  <a:gs pos="9583">
                    <a:srgbClr val="FFFFFF"/>
                  </a:gs>
                  <a:gs pos="24000">
                    <a:srgbClr val="FFFFFF"/>
                  </a:gs>
                </a:gsLst>
                <a:lin ang="5400000" scaled="0"/>
              </a:gradFill>
              <a:effectLst/>
              <a:uLnTx/>
              <a:uFillTx/>
              <a:latin typeface="Segoe UI"/>
              <a:ea typeface="+mn-ea"/>
              <a:cs typeface="+mn-cs"/>
            </a:endParaRPr>
          </a:p>
        </p:txBody>
      </p:sp>
      <p:grpSp>
        <p:nvGrpSpPr>
          <p:cNvPr id="7" name="Group 6"/>
          <p:cNvGrpSpPr/>
          <p:nvPr/>
        </p:nvGrpSpPr>
        <p:grpSpPr>
          <a:xfrm>
            <a:off x="832271" y="269718"/>
            <a:ext cx="5448446" cy="1171729"/>
            <a:chOff x="6294438" y="4997200"/>
            <a:chExt cx="5451412" cy="1172367"/>
          </a:xfrm>
        </p:grpSpPr>
        <p:sp>
          <p:nvSpPr>
            <p:cNvPr id="8" name="3 arrow"/>
            <p:cNvSpPr/>
            <p:nvPr/>
          </p:nvSpPr>
          <p:spPr bwMode="auto">
            <a:xfrm flipH="1">
              <a:off x="6294438" y="5225922"/>
              <a:ext cx="4488510" cy="684945"/>
            </a:xfrm>
            <a:prstGeom prst="homePlate">
              <a:avLst/>
            </a:prstGeom>
            <a:solidFill>
              <a:srgbClr val="0072C6"/>
            </a:solidFill>
            <a:ln w="25400" cap="flat" cmpd="sng" algn="ctr">
              <a:noFill/>
              <a:prstDash val="solid"/>
              <a:headEnd type="none" w="med" len="med"/>
              <a:tailEnd type="none" w="med" len="med"/>
            </a:ln>
            <a:effectLst/>
          </p:spPr>
          <p:txBody>
            <a:bodyPr vert="horz" wrap="square" lIns="548342" tIns="45671" rIns="456951" bIns="73069" numCol="1" rtlCol="0" anchor="ctr" anchorCtr="0" compatLnSpc="1">
              <a:prstTxWarp prst="textNoShape">
                <a:avLst/>
              </a:prstTxWarp>
            </a:bodyPr>
            <a:lstStyle/>
            <a:p>
              <a:pPr marL="0" marR="0" lvl="0" indent="0" algn="r" defTabSz="913441"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dirty="0">
                <a:ln>
                  <a:noFill/>
                </a:ln>
                <a:gradFill>
                  <a:gsLst>
                    <a:gs pos="9583">
                      <a:srgbClr val="FFFFFF"/>
                    </a:gs>
                    <a:gs pos="24000">
                      <a:srgbClr val="FFFFFF"/>
                    </a:gs>
                  </a:gsLst>
                  <a:lin ang="5400000" scaled="0"/>
                </a:gradFill>
                <a:effectLst/>
                <a:uLnTx/>
                <a:uFillTx/>
                <a:latin typeface="Segoe UI"/>
                <a:ea typeface="+mn-ea"/>
                <a:cs typeface="+mn-cs"/>
              </a:endParaRPr>
            </a:p>
          </p:txBody>
        </p:sp>
        <p:sp>
          <p:nvSpPr>
            <p:cNvPr id="9" name="Oval 8"/>
            <p:cNvSpPr/>
            <p:nvPr/>
          </p:nvSpPr>
          <p:spPr bwMode="auto">
            <a:xfrm>
              <a:off x="10614327" y="4997200"/>
              <a:ext cx="1131523" cy="1131523"/>
            </a:xfrm>
            <a:prstGeom prst="ellipse">
              <a:avLst/>
            </a:prstGeom>
            <a:solidFill>
              <a:schemeClr val="bg1"/>
            </a:solidFill>
            <a:ln w="76200" cap="flat" cmpd="sng" algn="ctr">
              <a:solidFill>
                <a:srgbClr val="0072C6"/>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860074" y="5483778"/>
              <a:ext cx="593161" cy="685789"/>
            </a:xfrm>
            <a:prstGeom prst="rect">
              <a:avLst/>
            </a:prstGeom>
          </p:spPr>
        </p:pic>
        <p:pic>
          <p:nvPicPr>
            <p:cNvPr id="11" name="Picture 10"/>
            <p:cNvPicPr>
              <a:picLocks noChangeAspect="1"/>
            </p:cNvPicPr>
            <p:nvPr/>
          </p:nvPicPr>
          <p:blipFill>
            <a:blip r:embed="rId4">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10797593" y="5196638"/>
              <a:ext cx="290154" cy="34760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694" y="5188935"/>
              <a:ext cx="322460" cy="383406"/>
            </a:xfrm>
            <a:prstGeom prst="rect">
              <a:avLst/>
            </a:prstGeom>
          </p:spPr>
        </p:pic>
      </p:grpSp>
      <p:sp>
        <p:nvSpPr>
          <p:cNvPr id="2" name="Title 1"/>
          <p:cNvSpPr>
            <a:spLocks noGrp="1"/>
          </p:cNvSpPr>
          <p:nvPr>
            <p:ph type="title"/>
          </p:nvPr>
        </p:nvSpPr>
        <p:spPr/>
        <p:txBody>
          <a:bodyPr/>
          <a:lstStyle/>
          <a:p>
            <a:r>
              <a:rPr lang="es-ES" dirty="0" err="1" smtClean="0"/>
              <a:t>Multi</a:t>
            </a:r>
            <a:r>
              <a:rPr lang="es-ES" dirty="0" smtClean="0"/>
              <a:t>-dispositivo</a:t>
            </a:r>
            <a:endParaRPr lang="es-E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0287" y="1441447"/>
            <a:ext cx="5868188" cy="3897242"/>
          </a:xfrm>
          <a:prstGeom prst="rect">
            <a:avLst/>
          </a:prstGeom>
        </p:spPr>
      </p:pic>
      <p:pic>
        <p:nvPicPr>
          <p:cNvPr id="13" name="Picture 12"/>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046658" y="2164806"/>
            <a:ext cx="2856071" cy="691987"/>
          </a:xfrm>
          <a:prstGeom prst="rect">
            <a:avLst/>
          </a:prstGeom>
        </p:spPr>
      </p:pic>
      <p:sp>
        <p:nvSpPr>
          <p:cNvPr id="15" name="Oval 14"/>
          <p:cNvSpPr/>
          <p:nvPr/>
        </p:nvSpPr>
        <p:spPr bwMode="auto">
          <a:xfrm>
            <a:off x="10651548" y="1056108"/>
            <a:ext cx="1130906" cy="1130908"/>
          </a:xfrm>
          <a:prstGeom prst="ellipse">
            <a:avLst/>
          </a:prstGeom>
          <a:solidFill>
            <a:schemeClr val="tx1"/>
          </a:solidFill>
          <a:ln w="76200" cap="flat" cmpd="sng" algn="ctr">
            <a:solidFill>
              <a:srgbClr val="68217A"/>
            </a:solidFill>
            <a:prstDash val="solid"/>
            <a:headEnd type="none" w="med" len="med"/>
            <a:tailEnd type="none" w="med" len="med"/>
          </a:ln>
          <a:effectLst/>
        </p:spPr>
        <p:txBody>
          <a:bodyPr rot="0" spcFirstLastPara="0" vertOverflow="overflow" horzOverflow="overflow" vert="horz" wrap="square" lIns="182780" tIns="146225" rIns="182780" bIns="146225" numCol="1" spcCol="0" rtlCol="0" fromWordArt="0" anchor="t" anchorCtr="0" forceAA="0" compatLnSpc="1">
            <a:prstTxWarp prst="textNoShape">
              <a:avLst/>
            </a:prstTxWarp>
            <a:no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ounded Rectangle 114"/>
          <p:cNvSpPr/>
          <p:nvPr/>
        </p:nvSpPr>
        <p:spPr bwMode="auto">
          <a:xfrm rot="221567" flipH="1">
            <a:off x="10921252" y="1324423"/>
            <a:ext cx="591497" cy="594276"/>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solidFill>
            <a:schemeClr val="accent3"/>
          </a:solidFill>
          <a:ln w="9525" cap="flat" cmpd="sng" algn="ctr">
            <a:noFill/>
            <a:prstDash val="solid"/>
            <a:headEnd type="none" w="med" len="med"/>
            <a:tailEnd type="none" w="med" len="med"/>
          </a:ln>
          <a:effectLst/>
        </p:spPr>
        <p:txBody>
          <a:bodyPr rot="0" spcFirstLastPara="0" vert="horz" wrap="square" lIns="91391" tIns="45696" rIns="45696" bIns="91391"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3677"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8072751" y="1253867"/>
            <a:ext cx="2131033" cy="683264"/>
          </a:xfrm>
          <a:prstGeom prst="rect">
            <a:avLst/>
          </a:prstGeom>
          <a:noFill/>
        </p:spPr>
        <p:txBody>
          <a:bodyPr wrap="none" lIns="182880" tIns="146304" rIns="182880" bIns="146304" rtlCol="0">
            <a:sp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r>
              <a:rPr lang="en-US" sz="2800" kern="0" dirty="0" smtClean="0">
                <a:solidFill>
                  <a:srgbClr val="FFFFFF"/>
                </a:solidFill>
                <a:latin typeface="Segoe UI Light"/>
                <a:ea typeface="Segoe UI" pitchFamily="34" charset="0"/>
                <a:cs typeface="Segoe UI" pitchFamily="34" charset="0"/>
              </a:rPr>
              <a:t>C# + XAML</a:t>
            </a:r>
            <a:endParaRPr kumimoji="0" lang="en-US" sz="280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 name="3 arrow"/>
          <p:cNvSpPr/>
          <p:nvPr/>
        </p:nvSpPr>
        <p:spPr bwMode="auto">
          <a:xfrm>
            <a:off x="7401089" y="3793794"/>
            <a:ext cx="4469575" cy="2305054"/>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391" tIns="182780" rIns="91336" bIns="182780" numCol="1" rtlCol="0" anchor="ctr" anchorCtr="0" compatLnSpc="1">
            <a:prstTxWarp prst="textNoShape">
              <a:avLst/>
            </a:prstTxWarp>
          </a:bodyPr>
          <a:lstStyle/>
          <a:p>
            <a:pPr marL="0" marR="0" lvl="0" indent="0" algn="ctr" defTabSz="913441"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smtClean="0">
              <a:ln>
                <a:noFill/>
              </a:ln>
              <a:gradFill>
                <a:gsLst>
                  <a:gs pos="9583">
                    <a:srgbClr val="FFFFFF"/>
                  </a:gs>
                  <a:gs pos="24000">
                    <a:srgbClr val="FFFFFF"/>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73711" y="4334340"/>
            <a:ext cx="1223962" cy="1223962"/>
          </a:xfrm>
          <a:prstGeom prst="rect">
            <a:avLst/>
          </a:prstGeom>
        </p:spPr>
      </p:pic>
      <p:pic>
        <p:nvPicPr>
          <p:cNvPr id="24" name="Picture 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05269" y="4467706"/>
            <a:ext cx="2164263" cy="1006634"/>
          </a:xfrm>
          <a:prstGeom prst="rect">
            <a:avLst/>
          </a:prstGeom>
        </p:spPr>
      </p:pic>
      <p:sp>
        <p:nvSpPr>
          <p:cNvPr id="25" name="TextBox 24"/>
          <p:cNvSpPr txBox="1"/>
          <p:nvPr/>
        </p:nvSpPr>
        <p:spPr>
          <a:xfrm>
            <a:off x="7639623" y="5500362"/>
            <a:ext cx="1247777" cy="572464"/>
          </a:xfrm>
          <a:prstGeom prst="rect">
            <a:avLst/>
          </a:prstGeom>
          <a:noFill/>
        </p:spPr>
        <p:txBody>
          <a:bodyPr wrap="none" lIns="182880" tIns="146304" rIns="182880" bIns="146304" rtlCol="0">
            <a:spAutoFit/>
          </a:bodyPr>
          <a:lstStyle/>
          <a:p>
            <a:pPr marL="0" marR="0" lvl="0" indent="0" algn="ctr" defTabSz="932041" rtl="0" eaLnBrk="1" fontAlgn="base" latinLnBrk="0" hangingPunct="1">
              <a:lnSpc>
                <a:spcPct val="90000"/>
              </a:lnSpc>
              <a:spcBef>
                <a:spcPct val="0"/>
              </a:spcBef>
              <a:spcAft>
                <a:spcPct val="0"/>
              </a:spcAft>
              <a:buClrTx/>
              <a:buSzTx/>
              <a:buFontTx/>
              <a:buNone/>
              <a:tabLst/>
              <a:defRPr/>
            </a:pPr>
            <a:r>
              <a:rPr lang="en-US" sz="2000" kern="0" dirty="0" err="1" smtClean="0">
                <a:solidFill>
                  <a:srgbClr val="FFFFFF"/>
                </a:solidFill>
                <a:latin typeface="Segoe UI Light"/>
                <a:ea typeface="Segoe UI" pitchFamily="34" charset="0"/>
                <a:cs typeface="Segoe UI" pitchFamily="34" charset="0"/>
              </a:rPr>
              <a:t>Híbridas</a:t>
            </a:r>
            <a:endParaRPr kumimoji="0" lang="en-US" sz="280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213003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1" y="497"/>
            <a:ext cx="6231477"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187515" y="295277"/>
            <a:ext cx="11552400" cy="917575"/>
          </a:xfrm>
        </p:spPr>
        <p:txBody>
          <a:bodyPr/>
          <a:lstStyle/>
          <a:p>
            <a:r>
              <a:rPr lang="en-US" sz="4800" dirty="0" smtClean="0">
                <a:solidFill>
                  <a:schemeClr val="bg1"/>
                </a:solidFill>
              </a:rPr>
              <a:t>.NET and </a:t>
            </a:r>
            <a:r>
              <a:rPr lang="en-US" sz="4800" dirty="0" err="1" smtClean="0">
                <a:solidFill>
                  <a:schemeClr val="bg1"/>
                </a:solidFill>
              </a:rPr>
              <a:t>Xamarin</a:t>
            </a:r>
            <a:endParaRPr lang="en-US" sz="4800" dirty="0">
              <a:solidFill>
                <a:schemeClr val="bg1"/>
              </a:solidFill>
            </a:endParaRPr>
          </a:p>
        </p:txBody>
      </p:sp>
      <p:sp>
        <p:nvSpPr>
          <p:cNvPr id="4" name="Rectangle 3"/>
          <p:cNvSpPr/>
          <p:nvPr/>
        </p:nvSpPr>
        <p:spPr>
          <a:xfrm>
            <a:off x="444509" y="1346891"/>
            <a:ext cx="5572404" cy="4573560"/>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Share app logic across platforms</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Native apps for Windows, iOS and Android devices using .NET</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Most productive and powerful platform for creating native applications</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Maximize code reuse with Universal Projects &amp; Portable Class Libraries</a:t>
            </a:r>
          </a:p>
          <a:p>
            <a:pPr marL="0" marR="0" lvl="0" indent="0" algn="l" defTabSz="93240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100% APIs exposed</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1"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Everything you can do in </a:t>
            </a:r>
            <a:r>
              <a:rPr kumimoji="0" lang="en-US" sz="2000" b="0" i="1" u="none" strike="noStrike" kern="1200" cap="none" spc="0" normalizeH="0" baseline="0" noProof="0" dirty="0" err="1">
                <a:ln>
                  <a:noFill/>
                </a:ln>
                <a:gradFill>
                  <a:gsLst>
                    <a:gs pos="100000">
                      <a:srgbClr val="FFFFFF"/>
                    </a:gs>
                    <a:gs pos="0">
                      <a:srgbClr val="FFFFFF"/>
                    </a:gs>
                  </a:gsLst>
                  <a:lin ang="5400000" scaled="0"/>
                </a:gradFill>
                <a:effectLst/>
                <a:uLnTx/>
                <a:uFillTx/>
                <a:latin typeface="Segoe UI Light"/>
                <a:ea typeface="ＭＳ Ｐゴシック" charset="0"/>
                <a:cs typeface="+mn-cs"/>
              </a:rPr>
              <a:t>xCode</a:t>
            </a:r>
            <a:r>
              <a:rPr kumimoji="0" lang="en-US" sz="2000" b="0" i="1"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or ADT you can do with Visual Studio</a:t>
            </a:r>
          </a:p>
        </p:txBody>
      </p:sp>
      <p:grpSp>
        <p:nvGrpSpPr>
          <p:cNvPr id="6" name="Group 5"/>
          <p:cNvGrpSpPr/>
          <p:nvPr/>
        </p:nvGrpSpPr>
        <p:grpSpPr>
          <a:xfrm>
            <a:off x="6609486" y="1507632"/>
            <a:ext cx="5522515" cy="3949733"/>
            <a:chOff x="6125687" y="1914127"/>
            <a:chExt cx="6054091" cy="4329919"/>
          </a:xfrm>
        </p:grpSpPr>
        <p:grpSp>
          <p:nvGrpSpPr>
            <p:cNvPr id="8" name="Group 7"/>
            <p:cNvGrpSpPr/>
            <p:nvPr/>
          </p:nvGrpSpPr>
          <p:grpSpPr>
            <a:xfrm>
              <a:off x="6125687" y="1914127"/>
              <a:ext cx="6054091" cy="4329919"/>
              <a:chOff x="6685100" y="1904052"/>
              <a:chExt cx="5438334" cy="3889528"/>
            </a:xfrm>
          </p:grpSpPr>
          <p:sp>
            <p:nvSpPr>
              <p:cNvPr id="11" name="Rectangle 10"/>
              <p:cNvSpPr/>
              <p:nvPr/>
            </p:nvSpPr>
            <p:spPr bwMode="auto">
              <a:xfrm>
                <a:off x="11401089" y="1904054"/>
                <a:ext cx="722345" cy="3889526"/>
              </a:xfrm>
              <a:prstGeom prst="rect">
                <a:avLst/>
              </a:prstGeom>
              <a:solidFill>
                <a:srgbClr val="6729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9796150" y="1904053"/>
                <a:ext cx="1544673" cy="3300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0094616" y="1956312"/>
                <a:ext cx="742184" cy="858085"/>
              </a:xfrm>
              <a:prstGeom prst="rect">
                <a:avLst/>
              </a:prstGeom>
            </p:spPr>
          </p:pic>
          <p:sp>
            <p:nvSpPr>
              <p:cNvPr id="14" name="Rectangle 13"/>
              <p:cNvSpPr/>
              <p:nvPr/>
            </p:nvSpPr>
            <p:spPr bwMode="auto">
              <a:xfrm>
                <a:off x="9797121" y="2798771"/>
                <a:ext cx="1542323" cy="841498"/>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15" name="Rectangle 14"/>
              <p:cNvSpPr/>
              <p:nvPr/>
            </p:nvSpPr>
            <p:spPr bwMode="auto">
              <a:xfrm>
                <a:off x="668607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1" u="none" strike="noStrike" kern="1200" cap="none" spc="0" normalizeH="0" baseline="0" noProof="0" dirty="0" smtClean="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z</a:t>
                </a:r>
              </a:p>
            </p:txBody>
          </p:sp>
          <p:sp>
            <p:nvSpPr>
              <p:cNvPr id="16" name="Rectangle 15"/>
              <p:cNvSpPr/>
              <p:nvPr/>
            </p:nvSpPr>
            <p:spPr bwMode="auto">
              <a:xfrm>
                <a:off x="824082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17" name="Picture 1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15280" y="2083749"/>
                <a:ext cx="455142" cy="545261"/>
              </a:xfrm>
              <a:prstGeom prst="rect">
                <a:avLst/>
              </a:prstGeom>
            </p:spPr>
          </p:pic>
          <p:sp>
            <p:nvSpPr>
              <p:cNvPr id="18" name="Rectangle 17"/>
              <p:cNvSpPr/>
              <p:nvPr/>
            </p:nvSpPr>
            <p:spPr bwMode="auto">
              <a:xfrm>
                <a:off x="6685100" y="2791009"/>
                <a:ext cx="1496691" cy="843689"/>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solidFill>
                    <a:srgbClr val="1B5CA9"/>
                  </a:solidFill>
                  <a:effectLst/>
                  <a:uLnTx/>
                  <a:uFillTx/>
                  <a:latin typeface="Segoe UI Light" panose="020B0502040204020203" pitchFamily="34" charset="0"/>
                  <a:ea typeface="Segoe UI" pitchFamily="34" charset="0"/>
                  <a:cs typeface="Segoe UI" pitchFamily="34" charset="0"/>
                </a:endParaRPr>
              </a:p>
            </p:txBody>
          </p:sp>
          <p:sp>
            <p:nvSpPr>
              <p:cNvPr id="19" name="Rectangle 18"/>
              <p:cNvSpPr/>
              <p:nvPr/>
            </p:nvSpPr>
            <p:spPr>
              <a:xfrm>
                <a:off x="7034995" y="3147374"/>
                <a:ext cx="789863" cy="291280"/>
              </a:xfrm>
              <a:prstGeom prst="rect">
                <a:avLst/>
              </a:prstGeom>
            </p:spPr>
            <p:txBody>
              <a:bodyPr wrap="non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 + </a:t>
                </a: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XIB</a:t>
                </a:r>
                <a:endParaRPr kumimoji="0" lang="en-US" sz="14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19"/>
              <p:cNvSpPr/>
              <p:nvPr/>
            </p:nvSpPr>
            <p:spPr bwMode="auto">
              <a:xfrm>
                <a:off x="8236548" y="2791009"/>
                <a:ext cx="1496692" cy="843689"/>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endParaRPr kumimoji="0" lang="en-US" sz="32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21" name="Rectangle 20"/>
              <p:cNvSpPr/>
              <p:nvPr/>
            </p:nvSpPr>
            <p:spPr>
              <a:xfrm>
                <a:off x="8279580" y="3133974"/>
                <a:ext cx="1367785" cy="257120"/>
              </a:xfrm>
              <a:prstGeom prst="rect">
                <a:avLst/>
              </a:prstGeom>
            </p:spPr>
            <p:txBody>
              <a:bodyPr wrap="square">
                <a:sp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C</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 </a:t>
                </a: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AXML</a:t>
                </a:r>
                <a:endPar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Rectangle 21"/>
              <p:cNvSpPr/>
              <p:nvPr/>
            </p:nvSpPr>
            <p:spPr>
              <a:xfrm>
                <a:off x="9807559" y="3133212"/>
                <a:ext cx="1537655" cy="291280"/>
              </a:xfrm>
              <a:prstGeom prst="rect">
                <a:avLst/>
              </a:prstGeom>
            </p:spPr>
            <p:txBody>
              <a:bodyPr wrap="square">
                <a:sp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C</a:t>
                </a:r>
                <a:r>
                  <a:rPr kumimoji="0" lang="en-US" sz="1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 XAML</a:t>
                </a:r>
              </a:p>
            </p:txBody>
          </p:sp>
          <p:sp>
            <p:nvSpPr>
              <p:cNvPr id="23" name="Rectangle 22"/>
              <p:cNvSpPr/>
              <p:nvPr/>
            </p:nvSpPr>
            <p:spPr>
              <a:xfrm>
                <a:off x="6747992" y="2816856"/>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Rectangle 23"/>
              <p:cNvSpPr/>
              <p:nvPr/>
            </p:nvSpPr>
            <p:spPr>
              <a:xfrm>
                <a:off x="8286712" y="2802757"/>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5" name="Rectangle 24"/>
              <p:cNvSpPr/>
              <p:nvPr/>
            </p:nvSpPr>
            <p:spPr>
              <a:xfrm>
                <a:off x="9863144" y="2816856"/>
                <a:ext cx="1426483" cy="319468"/>
              </a:xfrm>
              <a:prstGeom prst="rect">
                <a:avLst/>
              </a:prstGeom>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Native </a:t>
                </a:r>
                <a:r>
                  <a:rPr kumimoji="0" lang="en-US" sz="1600" b="0" i="0" u="none" strike="noStrike" kern="1200" cap="none" spc="0" normalizeH="0" baseline="0" noProof="0" dirty="0" smtClean="0">
                    <a:ln>
                      <a:noFill/>
                    </a:ln>
                    <a:solidFill>
                      <a:srgbClr val="FFFFFF"/>
                    </a:solidFill>
                    <a:effectLst/>
                    <a:uLnTx/>
                    <a:uFillTx/>
                    <a:latin typeface="Segoe UI"/>
                    <a:ea typeface="Segoe UI" pitchFamily="34" charset="0"/>
                    <a:cs typeface="Segoe UI" pitchFamily="34" charset="0"/>
                  </a:rPr>
                  <a:t>UI</a:t>
                </a:r>
                <a:endParaRPr kumimoji="0" lang="en-US" sz="1600" b="0" i="1"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6" name="Rectangle 25"/>
              <p:cNvSpPr/>
              <p:nvPr/>
            </p:nvSpPr>
            <p:spPr bwMode="auto">
              <a:xfrm>
                <a:off x="6690462" y="4958277"/>
                <a:ext cx="3048505" cy="8353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1"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9796150" y="5180349"/>
                <a:ext cx="1544672" cy="6132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endParaRPr>
              </a:p>
            </p:txBody>
          </p:sp>
          <p:pic>
            <p:nvPicPr>
              <p:cNvPr id="28" name="Picture 27" descr="xamarin-horizontal-bl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680" y="5200982"/>
                <a:ext cx="1595920" cy="386816"/>
              </a:xfrm>
              <a:prstGeom prst="rect">
                <a:avLst/>
              </a:prstGeom>
            </p:spPr>
          </p:pic>
          <p:grpSp>
            <p:nvGrpSpPr>
              <p:cNvPr id="29" name="Group 28"/>
              <p:cNvGrpSpPr>
                <a:grpSpLocks noChangeAspect="1"/>
              </p:cNvGrpSpPr>
              <p:nvPr/>
            </p:nvGrpSpPr>
            <p:grpSpPr>
              <a:xfrm>
                <a:off x="10295067" y="5114057"/>
                <a:ext cx="518452" cy="520667"/>
                <a:chOff x="1203822" y="3672970"/>
                <a:chExt cx="765375" cy="768645"/>
              </a:xfrm>
            </p:grpSpPr>
            <p:sp>
              <p:nvSpPr>
                <p:cNvPr id="31" name="Rectangle 30"/>
                <p:cNvSpPr/>
                <p:nvPr/>
              </p:nvSpPr>
              <p:spPr bwMode="auto">
                <a:xfrm>
                  <a:off x="1203822" y="3672970"/>
                  <a:ext cx="765375" cy="76864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Freeform 9"/>
                <p:cNvSpPr>
                  <a:spLocks noEditPoints="1"/>
                </p:cNvSpPr>
                <p:nvPr/>
              </p:nvSpPr>
              <p:spPr bwMode="auto">
                <a:xfrm>
                  <a:off x="1271995" y="3873698"/>
                  <a:ext cx="620019" cy="355581"/>
                </a:xfrm>
                <a:custGeom>
                  <a:avLst/>
                  <a:gdLst>
                    <a:gd name="T0" fmla="*/ 61 w 241"/>
                    <a:gd name="T1" fmla="*/ 7 h 140"/>
                    <a:gd name="T2" fmla="*/ 46 w 241"/>
                    <a:gd name="T3" fmla="*/ 37 h 140"/>
                    <a:gd name="T4" fmla="*/ 33 w 241"/>
                    <a:gd name="T5" fmla="*/ 14 h 140"/>
                    <a:gd name="T6" fmla="*/ 35 w 241"/>
                    <a:gd name="T7" fmla="*/ 2 h 140"/>
                    <a:gd name="T8" fmla="*/ 49 w 241"/>
                    <a:gd name="T9" fmla="*/ 27 h 140"/>
                    <a:gd name="T10" fmla="*/ 65 w 241"/>
                    <a:gd name="T11" fmla="*/ 37 h 140"/>
                    <a:gd name="T12" fmla="*/ 73 w 241"/>
                    <a:gd name="T13" fmla="*/ 1 h 140"/>
                    <a:gd name="T14" fmla="*/ 77 w 241"/>
                    <a:gd name="T15" fmla="*/ 5 h 140"/>
                    <a:gd name="T16" fmla="*/ 77 w 241"/>
                    <a:gd name="T17" fmla="*/ 12 h 140"/>
                    <a:gd name="T18" fmla="*/ 102 w 241"/>
                    <a:gd name="T19" fmla="*/ 36 h 140"/>
                    <a:gd name="T20" fmla="*/ 89 w 241"/>
                    <a:gd name="T21" fmla="*/ 32 h 140"/>
                    <a:gd name="T22" fmla="*/ 102 w 241"/>
                    <a:gd name="T23" fmla="*/ 17 h 140"/>
                    <a:gd name="T24" fmla="*/ 83 w 241"/>
                    <a:gd name="T25" fmla="*/ 25 h 140"/>
                    <a:gd name="T26" fmla="*/ 120 w 241"/>
                    <a:gd name="T27" fmla="*/ 16 h 140"/>
                    <a:gd name="T28" fmla="*/ 114 w 241"/>
                    <a:gd name="T29" fmla="*/ 13 h 140"/>
                    <a:gd name="T30" fmla="*/ 107 w 241"/>
                    <a:gd name="T31" fmla="*/ 12 h 140"/>
                    <a:gd name="T32" fmla="*/ 113 w 241"/>
                    <a:gd name="T33" fmla="*/ 18 h 140"/>
                    <a:gd name="T34" fmla="*/ 134 w 241"/>
                    <a:gd name="T35" fmla="*/ 12 h 140"/>
                    <a:gd name="T36" fmla="*/ 133 w 241"/>
                    <a:gd name="T37" fmla="*/ 38 h 140"/>
                    <a:gd name="T38" fmla="*/ 140 w 241"/>
                    <a:gd name="T39" fmla="*/ 32 h 140"/>
                    <a:gd name="T40" fmla="*/ 128 w 241"/>
                    <a:gd name="T41" fmla="*/ 18 h 140"/>
                    <a:gd name="T42" fmla="*/ 140 w 241"/>
                    <a:gd name="T43" fmla="*/ 32 h 140"/>
                    <a:gd name="T44" fmla="*/ 155 w 241"/>
                    <a:gd name="T45" fmla="*/ 21 h 140"/>
                    <a:gd name="T46" fmla="*/ 164 w 241"/>
                    <a:gd name="T47" fmla="*/ 17 h 140"/>
                    <a:gd name="T48" fmla="*/ 150 w 241"/>
                    <a:gd name="T49" fmla="*/ 19 h 140"/>
                    <a:gd name="T50" fmla="*/ 161 w 241"/>
                    <a:gd name="T51" fmla="*/ 31 h 140"/>
                    <a:gd name="T52" fmla="*/ 156 w 241"/>
                    <a:gd name="T53" fmla="*/ 38 h 140"/>
                    <a:gd name="T54" fmla="*/ 181 w 241"/>
                    <a:gd name="T55" fmla="*/ 12 h 140"/>
                    <a:gd name="T56" fmla="*/ 181 w 241"/>
                    <a:gd name="T57" fmla="*/ 38 h 140"/>
                    <a:gd name="T58" fmla="*/ 187 w 241"/>
                    <a:gd name="T59" fmla="*/ 32 h 140"/>
                    <a:gd name="T60" fmla="*/ 175 w 241"/>
                    <a:gd name="T61" fmla="*/ 18 h 140"/>
                    <a:gd name="T62" fmla="*/ 187 w 241"/>
                    <a:gd name="T63" fmla="*/ 32 h 140"/>
                    <a:gd name="T64" fmla="*/ 207 w 241"/>
                    <a:gd name="T65" fmla="*/ 0 h 140"/>
                    <a:gd name="T66" fmla="*/ 195 w 241"/>
                    <a:gd name="T67" fmla="*/ 12 h 140"/>
                    <a:gd name="T68" fmla="*/ 204 w 241"/>
                    <a:gd name="T69" fmla="*/ 37 h 140"/>
                    <a:gd name="T70" fmla="*/ 204 w 241"/>
                    <a:gd name="T71" fmla="*/ 12 h 140"/>
                    <a:gd name="T72" fmla="*/ 225 w 241"/>
                    <a:gd name="T73" fmla="*/ 37 h 140"/>
                    <a:gd name="T74" fmla="*/ 220 w 241"/>
                    <a:gd name="T75" fmla="*/ 33 h 140"/>
                    <a:gd name="T76" fmla="*/ 225 w 241"/>
                    <a:gd name="T77" fmla="*/ 12 h 140"/>
                    <a:gd name="T78" fmla="*/ 215 w 241"/>
                    <a:gd name="T79" fmla="*/ 12 h 140"/>
                    <a:gd name="T80" fmla="*/ 215 w 241"/>
                    <a:gd name="T81" fmla="*/ 30 h 140"/>
                    <a:gd name="T82" fmla="*/ 12 w 241"/>
                    <a:gd name="T83" fmla="*/ 128 h 140"/>
                    <a:gd name="T84" fmla="*/ 2 w 241"/>
                    <a:gd name="T85" fmla="*/ 138 h 140"/>
                    <a:gd name="T86" fmla="*/ 102 w 241"/>
                    <a:gd name="T87" fmla="*/ 138 h 140"/>
                    <a:gd name="T88" fmla="*/ 91 w 241"/>
                    <a:gd name="T89" fmla="*/ 112 h 140"/>
                    <a:gd name="T90" fmla="*/ 43 w 241"/>
                    <a:gd name="T91" fmla="*/ 48 h 140"/>
                    <a:gd name="T92" fmla="*/ 40 w 241"/>
                    <a:gd name="T93" fmla="*/ 73 h 140"/>
                    <a:gd name="T94" fmla="*/ 89 w 241"/>
                    <a:gd name="T95" fmla="*/ 138 h 140"/>
                    <a:gd name="T96" fmla="*/ 169 w 241"/>
                    <a:gd name="T97" fmla="*/ 129 h 140"/>
                    <a:gd name="T98" fmla="*/ 164 w 241"/>
                    <a:gd name="T99" fmla="*/ 88 h 140"/>
                    <a:gd name="T100" fmla="*/ 167 w 241"/>
                    <a:gd name="T101" fmla="*/ 48 h 140"/>
                    <a:gd name="T102" fmla="*/ 241 w 241"/>
                    <a:gd name="T103" fmla="*/ 58 h 140"/>
                    <a:gd name="T104" fmla="*/ 179 w 241"/>
                    <a:gd name="T105" fmla="*/ 58 h 140"/>
                    <a:gd name="T106" fmla="*/ 215 w 241"/>
                    <a:gd name="T107"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 h="140">
                      <a:moveTo>
                        <a:pt x="65" y="37"/>
                      </a:moveTo>
                      <a:cubicBezTo>
                        <a:pt x="61" y="37"/>
                        <a:pt x="61" y="37"/>
                        <a:pt x="61" y="37"/>
                      </a:cubicBezTo>
                      <a:cubicBezTo>
                        <a:pt x="61" y="14"/>
                        <a:pt x="61" y="14"/>
                        <a:pt x="61" y="14"/>
                      </a:cubicBezTo>
                      <a:cubicBezTo>
                        <a:pt x="61" y="12"/>
                        <a:pt x="61" y="10"/>
                        <a:pt x="61" y="7"/>
                      </a:cubicBezTo>
                      <a:cubicBezTo>
                        <a:pt x="61" y="7"/>
                        <a:pt x="61" y="7"/>
                        <a:pt x="61" y="7"/>
                      </a:cubicBezTo>
                      <a:cubicBezTo>
                        <a:pt x="61" y="9"/>
                        <a:pt x="60" y="10"/>
                        <a:pt x="60" y="11"/>
                      </a:cubicBezTo>
                      <a:cubicBezTo>
                        <a:pt x="48" y="37"/>
                        <a:pt x="48" y="37"/>
                        <a:pt x="48" y="37"/>
                      </a:cubicBezTo>
                      <a:cubicBezTo>
                        <a:pt x="46" y="37"/>
                        <a:pt x="46" y="37"/>
                        <a:pt x="46" y="37"/>
                      </a:cubicBezTo>
                      <a:cubicBezTo>
                        <a:pt x="34" y="11"/>
                        <a:pt x="34" y="11"/>
                        <a:pt x="34" y="11"/>
                      </a:cubicBezTo>
                      <a:cubicBezTo>
                        <a:pt x="34" y="10"/>
                        <a:pt x="34" y="9"/>
                        <a:pt x="33" y="7"/>
                      </a:cubicBezTo>
                      <a:cubicBezTo>
                        <a:pt x="33" y="7"/>
                        <a:pt x="33" y="7"/>
                        <a:pt x="33" y="7"/>
                      </a:cubicBezTo>
                      <a:cubicBezTo>
                        <a:pt x="33" y="8"/>
                        <a:pt x="33" y="11"/>
                        <a:pt x="33" y="14"/>
                      </a:cubicBezTo>
                      <a:cubicBezTo>
                        <a:pt x="33" y="37"/>
                        <a:pt x="33" y="37"/>
                        <a:pt x="33" y="37"/>
                      </a:cubicBezTo>
                      <a:cubicBezTo>
                        <a:pt x="29" y="37"/>
                        <a:pt x="29" y="37"/>
                        <a:pt x="29" y="37"/>
                      </a:cubicBezTo>
                      <a:cubicBezTo>
                        <a:pt x="29" y="2"/>
                        <a:pt x="29" y="2"/>
                        <a:pt x="29" y="2"/>
                      </a:cubicBezTo>
                      <a:cubicBezTo>
                        <a:pt x="35" y="2"/>
                        <a:pt x="35" y="2"/>
                        <a:pt x="35" y="2"/>
                      </a:cubicBezTo>
                      <a:cubicBezTo>
                        <a:pt x="46" y="27"/>
                        <a:pt x="46" y="27"/>
                        <a:pt x="46" y="27"/>
                      </a:cubicBezTo>
                      <a:cubicBezTo>
                        <a:pt x="46" y="28"/>
                        <a:pt x="47" y="30"/>
                        <a:pt x="47" y="31"/>
                      </a:cubicBezTo>
                      <a:cubicBezTo>
                        <a:pt x="47" y="31"/>
                        <a:pt x="47" y="31"/>
                        <a:pt x="47" y="31"/>
                      </a:cubicBezTo>
                      <a:cubicBezTo>
                        <a:pt x="48" y="29"/>
                        <a:pt x="49" y="27"/>
                        <a:pt x="49" y="27"/>
                      </a:cubicBezTo>
                      <a:cubicBezTo>
                        <a:pt x="60" y="2"/>
                        <a:pt x="60" y="2"/>
                        <a:pt x="60" y="2"/>
                      </a:cubicBezTo>
                      <a:cubicBezTo>
                        <a:pt x="65" y="2"/>
                        <a:pt x="65" y="2"/>
                        <a:pt x="65" y="2"/>
                      </a:cubicBezTo>
                      <a:cubicBezTo>
                        <a:pt x="65" y="37"/>
                        <a:pt x="65" y="37"/>
                        <a:pt x="65" y="37"/>
                      </a:cubicBezTo>
                      <a:cubicBezTo>
                        <a:pt x="65" y="37"/>
                        <a:pt x="65" y="37"/>
                        <a:pt x="65" y="37"/>
                      </a:cubicBezTo>
                      <a:close/>
                      <a:moveTo>
                        <a:pt x="78" y="3"/>
                      </a:moveTo>
                      <a:cubicBezTo>
                        <a:pt x="78" y="2"/>
                        <a:pt x="78" y="2"/>
                        <a:pt x="77" y="1"/>
                      </a:cubicBezTo>
                      <a:cubicBezTo>
                        <a:pt x="76" y="1"/>
                        <a:pt x="76" y="1"/>
                        <a:pt x="75" y="1"/>
                      </a:cubicBezTo>
                      <a:cubicBezTo>
                        <a:pt x="74" y="1"/>
                        <a:pt x="74" y="1"/>
                        <a:pt x="73" y="1"/>
                      </a:cubicBezTo>
                      <a:cubicBezTo>
                        <a:pt x="73" y="2"/>
                        <a:pt x="73" y="2"/>
                        <a:pt x="73" y="3"/>
                      </a:cubicBezTo>
                      <a:cubicBezTo>
                        <a:pt x="73" y="4"/>
                        <a:pt x="73" y="5"/>
                        <a:pt x="73" y="5"/>
                      </a:cubicBezTo>
                      <a:cubicBezTo>
                        <a:pt x="74" y="6"/>
                        <a:pt x="74" y="6"/>
                        <a:pt x="75" y="6"/>
                      </a:cubicBezTo>
                      <a:cubicBezTo>
                        <a:pt x="76" y="6"/>
                        <a:pt x="76" y="6"/>
                        <a:pt x="77" y="5"/>
                      </a:cubicBezTo>
                      <a:cubicBezTo>
                        <a:pt x="78" y="5"/>
                        <a:pt x="78" y="4"/>
                        <a:pt x="78" y="3"/>
                      </a:cubicBezTo>
                      <a:close/>
                      <a:moveTo>
                        <a:pt x="77" y="37"/>
                      </a:moveTo>
                      <a:cubicBezTo>
                        <a:pt x="77" y="37"/>
                        <a:pt x="77" y="37"/>
                        <a:pt x="77" y="37"/>
                      </a:cubicBezTo>
                      <a:cubicBezTo>
                        <a:pt x="77" y="12"/>
                        <a:pt x="77" y="12"/>
                        <a:pt x="77" y="12"/>
                      </a:cubicBezTo>
                      <a:cubicBezTo>
                        <a:pt x="77" y="12"/>
                        <a:pt x="77" y="12"/>
                        <a:pt x="73" y="12"/>
                      </a:cubicBezTo>
                      <a:cubicBezTo>
                        <a:pt x="73" y="12"/>
                        <a:pt x="73" y="12"/>
                        <a:pt x="73" y="37"/>
                      </a:cubicBezTo>
                      <a:cubicBezTo>
                        <a:pt x="73" y="37"/>
                        <a:pt x="73" y="37"/>
                        <a:pt x="77" y="37"/>
                      </a:cubicBezTo>
                      <a:close/>
                      <a:moveTo>
                        <a:pt x="102" y="36"/>
                      </a:moveTo>
                      <a:cubicBezTo>
                        <a:pt x="102" y="36"/>
                        <a:pt x="102" y="36"/>
                        <a:pt x="102" y="36"/>
                      </a:cubicBezTo>
                      <a:cubicBezTo>
                        <a:pt x="102" y="32"/>
                        <a:pt x="102" y="32"/>
                        <a:pt x="102" y="32"/>
                      </a:cubicBezTo>
                      <a:cubicBezTo>
                        <a:pt x="99" y="34"/>
                        <a:pt x="98" y="34"/>
                        <a:pt x="95" y="34"/>
                      </a:cubicBezTo>
                      <a:cubicBezTo>
                        <a:pt x="93" y="34"/>
                        <a:pt x="91" y="34"/>
                        <a:pt x="89" y="32"/>
                      </a:cubicBezTo>
                      <a:cubicBezTo>
                        <a:pt x="88" y="30"/>
                        <a:pt x="87" y="28"/>
                        <a:pt x="87" y="25"/>
                      </a:cubicBezTo>
                      <a:cubicBezTo>
                        <a:pt x="87" y="22"/>
                        <a:pt x="88" y="19"/>
                        <a:pt x="89" y="18"/>
                      </a:cubicBezTo>
                      <a:cubicBezTo>
                        <a:pt x="91" y="16"/>
                        <a:pt x="93" y="15"/>
                        <a:pt x="95" y="15"/>
                      </a:cubicBezTo>
                      <a:cubicBezTo>
                        <a:pt x="98" y="15"/>
                        <a:pt x="100" y="16"/>
                        <a:pt x="102" y="17"/>
                      </a:cubicBezTo>
                      <a:cubicBezTo>
                        <a:pt x="102" y="17"/>
                        <a:pt x="102" y="17"/>
                        <a:pt x="102" y="13"/>
                      </a:cubicBezTo>
                      <a:cubicBezTo>
                        <a:pt x="100" y="12"/>
                        <a:pt x="98" y="12"/>
                        <a:pt x="96" y="12"/>
                      </a:cubicBezTo>
                      <a:cubicBezTo>
                        <a:pt x="92" y="12"/>
                        <a:pt x="89" y="13"/>
                        <a:pt x="87" y="15"/>
                      </a:cubicBezTo>
                      <a:cubicBezTo>
                        <a:pt x="84" y="18"/>
                        <a:pt x="83" y="21"/>
                        <a:pt x="83" y="25"/>
                      </a:cubicBezTo>
                      <a:cubicBezTo>
                        <a:pt x="83" y="29"/>
                        <a:pt x="84" y="32"/>
                        <a:pt x="86" y="34"/>
                      </a:cubicBezTo>
                      <a:cubicBezTo>
                        <a:pt x="88" y="37"/>
                        <a:pt x="91" y="38"/>
                        <a:pt x="95" y="38"/>
                      </a:cubicBezTo>
                      <a:cubicBezTo>
                        <a:pt x="97" y="38"/>
                        <a:pt x="99" y="37"/>
                        <a:pt x="102" y="36"/>
                      </a:cubicBezTo>
                      <a:close/>
                      <a:moveTo>
                        <a:pt x="120" y="16"/>
                      </a:moveTo>
                      <a:cubicBezTo>
                        <a:pt x="120" y="16"/>
                        <a:pt x="120" y="16"/>
                        <a:pt x="120" y="16"/>
                      </a:cubicBezTo>
                      <a:cubicBezTo>
                        <a:pt x="120" y="12"/>
                        <a:pt x="120" y="12"/>
                        <a:pt x="120" y="12"/>
                      </a:cubicBezTo>
                      <a:cubicBezTo>
                        <a:pt x="119" y="12"/>
                        <a:pt x="119" y="12"/>
                        <a:pt x="118" y="12"/>
                      </a:cubicBezTo>
                      <a:cubicBezTo>
                        <a:pt x="116" y="12"/>
                        <a:pt x="115" y="12"/>
                        <a:pt x="114" y="13"/>
                      </a:cubicBezTo>
                      <a:cubicBezTo>
                        <a:pt x="113" y="14"/>
                        <a:pt x="112" y="16"/>
                        <a:pt x="111" y="18"/>
                      </a:cubicBezTo>
                      <a:cubicBezTo>
                        <a:pt x="111" y="18"/>
                        <a:pt x="111" y="18"/>
                        <a:pt x="111" y="18"/>
                      </a:cubicBezTo>
                      <a:cubicBezTo>
                        <a:pt x="111" y="18"/>
                        <a:pt x="111" y="18"/>
                        <a:pt x="111" y="12"/>
                      </a:cubicBezTo>
                      <a:cubicBezTo>
                        <a:pt x="111" y="12"/>
                        <a:pt x="111" y="12"/>
                        <a:pt x="107" y="12"/>
                      </a:cubicBezTo>
                      <a:cubicBezTo>
                        <a:pt x="107" y="12"/>
                        <a:pt x="107" y="12"/>
                        <a:pt x="107" y="37"/>
                      </a:cubicBezTo>
                      <a:cubicBezTo>
                        <a:pt x="107" y="37"/>
                        <a:pt x="107" y="37"/>
                        <a:pt x="111" y="37"/>
                      </a:cubicBezTo>
                      <a:cubicBezTo>
                        <a:pt x="111" y="37"/>
                        <a:pt x="111" y="37"/>
                        <a:pt x="111" y="25"/>
                      </a:cubicBezTo>
                      <a:cubicBezTo>
                        <a:pt x="111" y="22"/>
                        <a:pt x="111" y="19"/>
                        <a:pt x="113" y="18"/>
                      </a:cubicBezTo>
                      <a:cubicBezTo>
                        <a:pt x="114" y="16"/>
                        <a:pt x="115" y="15"/>
                        <a:pt x="117" y="15"/>
                      </a:cubicBezTo>
                      <a:cubicBezTo>
                        <a:pt x="118" y="15"/>
                        <a:pt x="119" y="16"/>
                        <a:pt x="120" y="16"/>
                      </a:cubicBezTo>
                      <a:close/>
                      <a:moveTo>
                        <a:pt x="143" y="15"/>
                      </a:moveTo>
                      <a:cubicBezTo>
                        <a:pt x="141" y="13"/>
                        <a:pt x="138" y="12"/>
                        <a:pt x="134" y="12"/>
                      </a:cubicBezTo>
                      <a:cubicBezTo>
                        <a:pt x="130" y="12"/>
                        <a:pt x="127" y="13"/>
                        <a:pt x="125" y="15"/>
                      </a:cubicBezTo>
                      <a:cubicBezTo>
                        <a:pt x="123" y="17"/>
                        <a:pt x="121" y="21"/>
                        <a:pt x="121" y="25"/>
                      </a:cubicBezTo>
                      <a:cubicBezTo>
                        <a:pt x="121" y="29"/>
                        <a:pt x="123" y="32"/>
                        <a:pt x="124" y="34"/>
                      </a:cubicBezTo>
                      <a:cubicBezTo>
                        <a:pt x="127" y="37"/>
                        <a:pt x="130" y="38"/>
                        <a:pt x="133" y="38"/>
                      </a:cubicBezTo>
                      <a:cubicBezTo>
                        <a:pt x="137" y="38"/>
                        <a:pt x="140" y="37"/>
                        <a:pt x="143" y="34"/>
                      </a:cubicBezTo>
                      <a:cubicBezTo>
                        <a:pt x="145" y="32"/>
                        <a:pt x="146" y="29"/>
                        <a:pt x="146" y="25"/>
                      </a:cubicBezTo>
                      <a:cubicBezTo>
                        <a:pt x="146" y="21"/>
                        <a:pt x="145" y="18"/>
                        <a:pt x="143" y="15"/>
                      </a:cubicBezTo>
                      <a:close/>
                      <a:moveTo>
                        <a:pt x="140" y="32"/>
                      </a:moveTo>
                      <a:cubicBezTo>
                        <a:pt x="138" y="34"/>
                        <a:pt x="136" y="34"/>
                        <a:pt x="134" y="34"/>
                      </a:cubicBezTo>
                      <a:cubicBezTo>
                        <a:pt x="131" y="34"/>
                        <a:pt x="129" y="34"/>
                        <a:pt x="127" y="32"/>
                      </a:cubicBezTo>
                      <a:cubicBezTo>
                        <a:pt x="126" y="30"/>
                        <a:pt x="125" y="28"/>
                        <a:pt x="125" y="25"/>
                      </a:cubicBezTo>
                      <a:cubicBezTo>
                        <a:pt x="125" y="22"/>
                        <a:pt x="126" y="19"/>
                        <a:pt x="128" y="18"/>
                      </a:cubicBezTo>
                      <a:cubicBezTo>
                        <a:pt x="129" y="16"/>
                        <a:pt x="131" y="15"/>
                        <a:pt x="134" y="15"/>
                      </a:cubicBezTo>
                      <a:cubicBezTo>
                        <a:pt x="136" y="15"/>
                        <a:pt x="138" y="16"/>
                        <a:pt x="140" y="18"/>
                      </a:cubicBezTo>
                      <a:cubicBezTo>
                        <a:pt x="141" y="19"/>
                        <a:pt x="142" y="22"/>
                        <a:pt x="142" y="25"/>
                      </a:cubicBezTo>
                      <a:cubicBezTo>
                        <a:pt x="142" y="28"/>
                        <a:pt x="141" y="30"/>
                        <a:pt x="140" y="32"/>
                      </a:cubicBezTo>
                      <a:close/>
                      <a:moveTo>
                        <a:pt x="165" y="30"/>
                      </a:moveTo>
                      <a:cubicBezTo>
                        <a:pt x="165" y="29"/>
                        <a:pt x="164" y="27"/>
                        <a:pt x="164" y="26"/>
                      </a:cubicBezTo>
                      <a:cubicBezTo>
                        <a:pt x="162" y="25"/>
                        <a:pt x="161" y="24"/>
                        <a:pt x="159" y="23"/>
                      </a:cubicBezTo>
                      <a:cubicBezTo>
                        <a:pt x="157" y="22"/>
                        <a:pt x="155" y="22"/>
                        <a:pt x="155" y="21"/>
                      </a:cubicBezTo>
                      <a:cubicBezTo>
                        <a:pt x="154" y="21"/>
                        <a:pt x="154" y="20"/>
                        <a:pt x="154" y="18"/>
                      </a:cubicBezTo>
                      <a:cubicBezTo>
                        <a:pt x="154" y="18"/>
                        <a:pt x="154" y="17"/>
                        <a:pt x="155" y="16"/>
                      </a:cubicBezTo>
                      <a:cubicBezTo>
                        <a:pt x="156" y="15"/>
                        <a:pt x="157" y="15"/>
                        <a:pt x="158" y="15"/>
                      </a:cubicBezTo>
                      <a:cubicBezTo>
                        <a:pt x="160" y="15"/>
                        <a:pt x="162" y="16"/>
                        <a:pt x="164" y="17"/>
                      </a:cubicBezTo>
                      <a:cubicBezTo>
                        <a:pt x="164" y="17"/>
                        <a:pt x="164" y="17"/>
                        <a:pt x="164" y="13"/>
                      </a:cubicBezTo>
                      <a:cubicBezTo>
                        <a:pt x="163" y="12"/>
                        <a:pt x="161" y="12"/>
                        <a:pt x="159" y="12"/>
                      </a:cubicBezTo>
                      <a:cubicBezTo>
                        <a:pt x="156" y="12"/>
                        <a:pt x="154" y="12"/>
                        <a:pt x="152" y="14"/>
                      </a:cubicBezTo>
                      <a:cubicBezTo>
                        <a:pt x="151" y="15"/>
                        <a:pt x="150" y="17"/>
                        <a:pt x="150" y="19"/>
                      </a:cubicBezTo>
                      <a:cubicBezTo>
                        <a:pt x="150" y="21"/>
                        <a:pt x="151" y="22"/>
                        <a:pt x="151" y="23"/>
                      </a:cubicBezTo>
                      <a:cubicBezTo>
                        <a:pt x="152" y="24"/>
                        <a:pt x="154" y="25"/>
                        <a:pt x="156" y="26"/>
                      </a:cubicBezTo>
                      <a:cubicBezTo>
                        <a:pt x="158" y="27"/>
                        <a:pt x="160" y="28"/>
                        <a:pt x="160" y="29"/>
                      </a:cubicBezTo>
                      <a:cubicBezTo>
                        <a:pt x="161" y="29"/>
                        <a:pt x="161" y="30"/>
                        <a:pt x="161" y="31"/>
                      </a:cubicBezTo>
                      <a:cubicBezTo>
                        <a:pt x="161" y="33"/>
                        <a:pt x="160" y="34"/>
                        <a:pt x="156" y="34"/>
                      </a:cubicBezTo>
                      <a:cubicBezTo>
                        <a:pt x="154" y="34"/>
                        <a:pt x="152" y="34"/>
                        <a:pt x="150" y="32"/>
                      </a:cubicBezTo>
                      <a:cubicBezTo>
                        <a:pt x="150" y="32"/>
                        <a:pt x="150" y="32"/>
                        <a:pt x="150" y="36"/>
                      </a:cubicBezTo>
                      <a:cubicBezTo>
                        <a:pt x="151" y="37"/>
                        <a:pt x="154" y="38"/>
                        <a:pt x="156" y="38"/>
                      </a:cubicBezTo>
                      <a:cubicBezTo>
                        <a:pt x="159" y="38"/>
                        <a:pt x="161" y="37"/>
                        <a:pt x="163" y="36"/>
                      </a:cubicBezTo>
                      <a:cubicBezTo>
                        <a:pt x="164" y="34"/>
                        <a:pt x="165" y="33"/>
                        <a:pt x="165" y="30"/>
                      </a:cubicBezTo>
                      <a:close/>
                      <a:moveTo>
                        <a:pt x="190" y="15"/>
                      </a:moveTo>
                      <a:cubicBezTo>
                        <a:pt x="188" y="13"/>
                        <a:pt x="185" y="12"/>
                        <a:pt x="181" y="12"/>
                      </a:cubicBezTo>
                      <a:cubicBezTo>
                        <a:pt x="177" y="12"/>
                        <a:pt x="175" y="13"/>
                        <a:pt x="172" y="15"/>
                      </a:cubicBezTo>
                      <a:cubicBezTo>
                        <a:pt x="170" y="17"/>
                        <a:pt x="168" y="21"/>
                        <a:pt x="168" y="25"/>
                      </a:cubicBezTo>
                      <a:cubicBezTo>
                        <a:pt x="168" y="29"/>
                        <a:pt x="170" y="32"/>
                        <a:pt x="172" y="34"/>
                      </a:cubicBezTo>
                      <a:cubicBezTo>
                        <a:pt x="174" y="37"/>
                        <a:pt x="177" y="38"/>
                        <a:pt x="181" y="38"/>
                      </a:cubicBezTo>
                      <a:cubicBezTo>
                        <a:pt x="184" y="38"/>
                        <a:pt x="188" y="37"/>
                        <a:pt x="190" y="34"/>
                      </a:cubicBezTo>
                      <a:cubicBezTo>
                        <a:pt x="192" y="32"/>
                        <a:pt x="193" y="29"/>
                        <a:pt x="193" y="25"/>
                      </a:cubicBezTo>
                      <a:cubicBezTo>
                        <a:pt x="193" y="21"/>
                        <a:pt x="192" y="18"/>
                        <a:pt x="190" y="15"/>
                      </a:cubicBezTo>
                      <a:close/>
                      <a:moveTo>
                        <a:pt x="187" y="32"/>
                      </a:moveTo>
                      <a:cubicBezTo>
                        <a:pt x="186" y="34"/>
                        <a:pt x="184" y="34"/>
                        <a:pt x="181" y="34"/>
                      </a:cubicBezTo>
                      <a:cubicBezTo>
                        <a:pt x="179" y="34"/>
                        <a:pt x="176" y="34"/>
                        <a:pt x="175" y="32"/>
                      </a:cubicBezTo>
                      <a:cubicBezTo>
                        <a:pt x="173" y="30"/>
                        <a:pt x="173" y="28"/>
                        <a:pt x="173" y="25"/>
                      </a:cubicBezTo>
                      <a:cubicBezTo>
                        <a:pt x="173" y="22"/>
                        <a:pt x="173" y="19"/>
                        <a:pt x="175" y="18"/>
                      </a:cubicBezTo>
                      <a:cubicBezTo>
                        <a:pt x="176" y="16"/>
                        <a:pt x="179" y="15"/>
                        <a:pt x="181" y="15"/>
                      </a:cubicBezTo>
                      <a:cubicBezTo>
                        <a:pt x="184" y="15"/>
                        <a:pt x="185" y="16"/>
                        <a:pt x="187" y="18"/>
                      </a:cubicBezTo>
                      <a:cubicBezTo>
                        <a:pt x="188" y="19"/>
                        <a:pt x="189" y="22"/>
                        <a:pt x="189" y="25"/>
                      </a:cubicBezTo>
                      <a:cubicBezTo>
                        <a:pt x="189" y="28"/>
                        <a:pt x="188" y="30"/>
                        <a:pt x="187" y="32"/>
                      </a:cubicBezTo>
                      <a:close/>
                      <a:moveTo>
                        <a:pt x="210" y="4"/>
                      </a:moveTo>
                      <a:cubicBezTo>
                        <a:pt x="210" y="4"/>
                        <a:pt x="210" y="4"/>
                        <a:pt x="210" y="4"/>
                      </a:cubicBezTo>
                      <a:cubicBezTo>
                        <a:pt x="210" y="0"/>
                        <a:pt x="210" y="0"/>
                        <a:pt x="210" y="0"/>
                      </a:cubicBezTo>
                      <a:cubicBezTo>
                        <a:pt x="209" y="0"/>
                        <a:pt x="208" y="0"/>
                        <a:pt x="207" y="0"/>
                      </a:cubicBezTo>
                      <a:cubicBezTo>
                        <a:pt x="205" y="0"/>
                        <a:pt x="204" y="0"/>
                        <a:pt x="202" y="2"/>
                      </a:cubicBezTo>
                      <a:cubicBezTo>
                        <a:pt x="200" y="3"/>
                        <a:pt x="200" y="6"/>
                        <a:pt x="200" y="8"/>
                      </a:cubicBezTo>
                      <a:cubicBezTo>
                        <a:pt x="200" y="8"/>
                        <a:pt x="200" y="8"/>
                        <a:pt x="200" y="12"/>
                      </a:cubicBezTo>
                      <a:cubicBezTo>
                        <a:pt x="200" y="12"/>
                        <a:pt x="200" y="12"/>
                        <a:pt x="195" y="12"/>
                      </a:cubicBezTo>
                      <a:cubicBezTo>
                        <a:pt x="195" y="12"/>
                        <a:pt x="195" y="12"/>
                        <a:pt x="195" y="16"/>
                      </a:cubicBezTo>
                      <a:cubicBezTo>
                        <a:pt x="195" y="16"/>
                        <a:pt x="195" y="16"/>
                        <a:pt x="200" y="16"/>
                      </a:cubicBezTo>
                      <a:cubicBezTo>
                        <a:pt x="200" y="16"/>
                        <a:pt x="200" y="16"/>
                        <a:pt x="200" y="37"/>
                      </a:cubicBezTo>
                      <a:cubicBezTo>
                        <a:pt x="200" y="37"/>
                        <a:pt x="200" y="37"/>
                        <a:pt x="204" y="37"/>
                      </a:cubicBezTo>
                      <a:cubicBezTo>
                        <a:pt x="204" y="37"/>
                        <a:pt x="204" y="37"/>
                        <a:pt x="204" y="16"/>
                      </a:cubicBezTo>
                      <a:cubicBezTo>
                        <a:pt x="204" y="16"/>
                        <a:pt x="204" y="16"/>
                        <a:pt x="209" y="16"/>
                      </a:cubicBezTo>
                      <a:cubicBezTo>
                        <a:pt x="209" y="16"/>
                        <a:pt x="209" y="16"/>
                        <a:pt x="209" y="12"/>
                      </a:cubicBezTo>
                      <a:cubicBezTo>
                        <a:pt x="209" y="12"/>
                        <a:pt x="209" y="12"/>
                        <a:pt x="204" y="12"/>
                      </a:cubicBezTo>
                      <a:cubicBezTo>
                        <a:pt x="204" y="12"/>
                        <a:pt x="204" y="12"/>
                        <a:pt x="204" y="8"/>
                      </a:cubicBezTo>
                      <a:cubicBezTo>
                        <a:pt x="204" y="5"/>
                        <a:pt x="205" y="3"/>
                        <a:pt x="208" y="3"/>
                      </a:cubicBezTo>
                      <a:cubicBezTo>
                        <a:pt x="208" y="3"/>
                        <a:pt x="209" y="3"/>
                        <a:pt x="210" y="4"/>
                      </a:cubicBezTo>
                      <a:close/>
                      <a:moveTo>
                        <a:pt x="225" y="37"/>
                      </a:moveTo>
                      <a:cubicBezTo>
                        <a:pt x="225" y="37"/>
                        <a:pt x="225" y="37"/>
                        <a:pt x="225" y="37"/>
                      </a:cubicBezTo>
                      <a:cubicBezTo>
                        <a:pt x="225" y="34"/>
                        <a:pt x="225" y="34"/>
                        <a:pt x="225" y="34"/>
                      </a:cubicBezTo>
                      <a:cubicBezTo>
                        <a:pt x="225" y="34"/>
                        <a:pt x="224" y="34"/>
                        <a:pt x="223" y="34"/>
                      </a:cubicBezTo>
                      <a:cubicBezTo>
                        <a:pt x="221" y="34"/>
                        <a:pt x="221" y="34"/>
                        <a:pt x="220" y="33"/>
                      </a:cubicBezTo>
                      <a:cubicBezTo>
                        <a:pt x="220" y="33"/>
                        <a:pt x="219" y="31"/>
                        <a:pt x="219" y="30"/>
                      </a:cubicBezTo>
                      <a:cubicBezTo>
                        <a:pt x="219" y="30"/>
                        <a:pt x="219" y="30"/>
                        <a:pt x="219" y="16"/>
                      </a:cubicBezTo>
                      <a:cubicBezTo>
                        <a:pt x="219" y="16"/>
                        <a:pt x="219" y="16"/>
                        <a:pt x="225" y="16"/>
                      </a:cubicBezTo>
                      <a:cubicBezTo>
                        <a:pt x="225" y="16"/>
                        <a:pt x="225" y="16"/>
                        <a:pt x="225" y="12"/>
                      </a:cubicBezTo>
                      <a:cubicBezTo>
                        <a:pt x="225" y="12"/>
                        <a:pt x="225" y="12"/>
                        <a:pt x="219" y="12"/>
                      </a:cubicBezTo>
                      <a:cubicBezTo>
                        <a:pt x="219" y="12"/>
                        <a:pt x="219" y="12"/>
                        <a:pt x="219" y="5"/>
                      </a:cubicBezTo>
                      <a:cubicBezTo>
                        <a:pt x="218" y="6"/>
                        <a:pt x="217" y="6"/>
                        <a:pt x="215" y="6"/>
                      </a:cubicBezTo>
                      <a:cubicBezTo>
                        <a:pt x="215" y="6"/>
                        <a:pt x="215" y="6"/>
                        <a:pt x="215" y="12"/>
                      </a:cubicBezTo>
                      <a:cubicBezTo>
                        <a:pt x="215" y="12"/>
                        <a:pt x="215" y="12"/>
                        <a:pt x="211" y="12"/>
                      </a:cubicBezTo>
                      <a:cubicBezTo>
                        <a:pt x="211" y="12"/>
                        <a:pt x="211" y="12"/>
                        <a:pt x="211" y="16"/>
                      </a:cubicBezTo>
                      <a:cubicBezTo>
                        <a:pt x="211" y="16"/>
                        <a:pt x="211" y="16"/>
                        <a:pt x="215" y="16"/>
                      </a:cubicBezTo>
                      <a:cubicBezTo>
                        <a:pt x="215" y="16"/>
                        <a:pt x="215" y="16"/>
                        <a:pt x="215" y="30"/>
                      </a:cubicBezTo>
                      <a:cubicBezTo>
                        <a:pt x="215" y="35"/>
                        <a:pt x="217" y="38"/>
                        <a:pt x="222" y="38"/>
                      </a:cubicBezTo>
                      <a:cubicBezTo>
                        <a:pt x="223" y="38"/>
                        <a:pt x="225" y="38"/>
                        <a:pt x="225" y="37"/>
                      </a:cubicBezTo>
                      <a:close/>
                      <a:moveTo>
                        <a:pt x="14" y="133"/>
                      </a:moveTo>
                      <a:cubicBezTo>
                        <a:pt x="14" y="131"/>
                        <a:pt x="14" y="129"/>
                        <a:pt x="12" y="128"/>
                      </a:cubicBezTo>
                      <a:cubicBezTo>
                        <a:pt x="10" y="126"/>
                        <a:pt x="9" y="126"/>
                        <a:pt x="7" y="126"/>
                      </a:cubicBezTo>
                      <a:cubicBezTo>
                        <a:pt x="5" y="126"/>
                        <a:pt x="3" y="126"/>
                        <a:pt x="2" y="128"/>
                      </a:cubicBezTo>
                      <a:cubicBezTo>
                        <a:pt x="1" y="129"/>
                        <a:pt x="0" y="131"/>
                        <a:pt x="0" y="133"/>
                      </a:cubicBezTo>
                      <a:cubicBezTo>
                        <a:pt x="0" y="135"/>
                        <a:pt x="1" y="136"/>
                        <a:pt x="2" y="138"/>
                      </a:cubicBezTo>
                      <a:cubicBezTo>
                        <a:pt x="3" y="139"/>
                        <a:pt x="5" y="140"/>
                        <a:pt x="7" y="140"/>
                      </a:cubicBezTo>
                      <a:cubicBezTo>
                        <a:pt x="9" y="140"/>
                        <a:pt x="10" y="139"/>
                        <a:pt x="12" y="138"/>
                      </a:cubicBezTo>
                      <a:cubicBezTo>
                        <a:pt x="14" y="136"/>
                        <a:pt x="14" y="135"/>
                        <a:pt x="14" y="133"/>
                      </a:cubicBezTo>
                      <a:close/>
                      <a:moveTo>
                        <a:pt x="102" y="138"/>
                      </a:moveTo>
                      <a:cubicBezTo>
                        <a:pt x="102" y="138"/>
                        <a:pt x="102" y="138"/>
                        <a:pt x="102" y="138"/>
                      </a:cubicBezTo>
                      <a:cubicBezTo>
                        <a:pt x="102" y="48"/>
                        <a:pt x="102" y="48"/>
                        <a:pt x="102" y="48"/>
                      </a:cubicBezTo>
                      <a:cubicBezTo>
                        <a:pt x="102" y="48"/>
                        <a:pt x="102" y="48"/>
                        <a:pt x="91" y="48"/>
                      </a:cubicBezTo>
                      <a:cubicBezTo>
                        <a:pt x="91" y="48"/>
                        <a:pt x="91" y="48"/>
                        <a:pt x="91" y="112"/>
                      </a:cubicBezTo>
                      <a:cubicBezTo>
                        <a:pt x="91" y="118"/>
                        <a:pt x="91" y="122"/>
                        <a:pt x="92" y="125"/>
                      </a:cubicBezTo>
                      <a:cubicBezTo>
                        <a:pt x="92" y="125"/>
                        <a:pt x="92" y="125"/>
                        <a:pt x="91" y="125"/>
                      </a:cubicBezTo>
                      <a:cubicBezTo>
                        <a:pt x="91" y="124"/>
                        <a:pt x="90" y="122"/>
                        <a:pt x="88" y="119"/>
                      </a:cubicBezTo>
                      <a:cubicBezTo>
                        <a:pt x="88" y="119"/>
                        <a:pt x="88" y="119"/>
                        <a:pt x="43" y="48"/>
                      </a:cubicBezTo>
                      <a:cubicBezTo>
                        <a:pt x="43" y="48"/>
                        <a:pt x="43" y="48"/>
                        <a:pt x="29" y="48"/>
                      </a:cubicBezTo>
                      <a:cubicBezTo>
                        <a:pt x="29" y="48"/>
                        <a:pt x="29" y="48"/>
                        <a:pt x="29" y="138"/>
                      </a:cubicBezTo>
                      <a:cubicBezTo>
                        <a:pt x="29" y="138"/>
                        <a:pt x="29" y="138"/>
                        <a:pt x="40" y="138"/>
                      </a:cubicBezTo>
                      <a:cubicBezTo>
                        <a:pt x="40" y="138"/>
                        <a:pt x="40" y="138"/>
                        <a:pt x="40" y="73"/>
                      </a:cubicBezTo>
                      <a:cubicBezTo>
                        <a:pt x="40" y="67"/>
                        <a:pt x="40" y="63"/>
                        <a:pt x="39" y="61"/>
                      </a:cubicBezTo>
                      <a:cubicBezTo>
                        <a:pt x="39" y="61"/>
                        <a:pt x="39" y="61"/>
                        <a:pt x="40" y="61"/>
                      </a:cubicBezTo>
                      <a:cubicBezTo>
                        <a:pt x="41" y="63"/>
                        <a:pt x="42" y="65"/>
                        <a:pt x="42" y="67"/>
                      </a:cubicBezTo>
                      <a:cubicBezTo>
                        <a:pt x="42" y="67"/>
                        <a:pt x="42" y="67"/>
                        <a:pt x="89" y="138"/>
                      </a:cubicBezTo>
                      <a:cubicBezTo>
                        <a:pt x="89" y="138"/>
                        <a:pt x="89" y="138"/>
                        <a:pt x="102" y="138"/>
                      </a:cubicBezTo>
                      <a:close/>
                      <a:moveTo>
                        <a:pt x="169" y="138"/>
                      </a:moveTo>
                      <a:cubicBezTo>
                        <a:pt x="169" y="138"/>
                        <a:pt x="169" y="138"/>
                        <a:pt x="169" y="138"/>
                      </a:cubicBezTo>
                      <a:cubicBezTo>
                        <a:pt x="169" y="129"/>
                        <a:pt x="169" y="129"/>
                        <a:pt x="169" y="129"/>
                      </a:cubicBezTo>
                      <a:cubicBezTo>
                        <a:pt x="132" y="129"/>
                        <a:pt x="132" y="129"/>
                        <a:pt x="132" y="129"/>
                      </a:cubicBezTo>
                      <a:cubicBezTo>
                        <a:pt x="132" y="97"/>
                        <a:pt x="132" y="97"/>
                        <a:pt x="132" y="97"/>
                      </a:cubicBezTo>
                      <a:cubicBezTo>
                        <a:pt x="164" y="97"/>
                        <a:pt x="164" y="97"/>
                        <a:pt x="164" y="97"/>
                      </a:cubicBezTo>
                      <a:cubicBezTo>
                        <a:pt x="164" y="88"/>
                        <a:pt x="164" y="88"/>
                        <a:pt x="164" y="88"/>
                      </a:cubicBezTo>
                      <a:cubicBezTo>
                        <a:pt x="132" y="88"/>
                        <a:pt x="132" y="88"/>
                        <a:pt x="132" y="88"/>
                      </a:cubicBezTo>
                      <a:cubicBezTo>
                        <a:pt x="132" y="58"/>
                        <a:pt x="132" y="58"/>
                        <a:pt x="132" y="58"/>
                      </a:cubicBezTo>
                      <a:cubicBezTo>
                        <a:pt x="167" y="58"/>
                        <a:pt x="167" y="58"/>
                        <a:pt x="167" y="58"/>
                      </a:cubicBezTo>
                      <a:cubicBezTo>
                        <a:pt x="167" y="48"/>
                        <a:pt x="167" y="48"/>
                        <a:pt x="167" y="48"/>
                      </a:cubicBezTo>
                      <a:cubicBezTo>
                        <a:pt x="122" y="48"/>
                        <a:pt x="122" y="48"/>
                        <a:pt x="122" y="48"/>
                      </a:cubicBezTo>
                      <a:cubicBezTo>
                        <a:pt x="122" y="138"/>
                        <a:pt x="122" y="138"/>
                        <a:pt x="122" y="138"/>
                      </a:cubicBezTo>
                      <a:cubicBezTo>
                        <a:pt x="169" y="138"/>
                        <a:pt x="169" y="138"/>
                        <a:pt x="169" y="138"/>
                      </a:cubicBezTo>
                      <a:close/>
                      <a:moveTo>
                        <a:pt x="241" y="58"/>
                      </a:moveTo>
                      <a:cubicBezTo>
                        <a:pt x="241" y="58"/>
                        <a:pt x="241" y="58"/>
                        <a:pt x="241" y="58"/>
                      </a:cubicBezTo>
                      <a:cubicBezTo>
                        <a:pt x="241" y="48"/>
                        <a:pt x="241" y="48"/>
                        <a:pt x="241" y="48"/>
                      </a:cubicBezTo>
                      <a:cubicBezTo>
                        <a:pt x="179" y="48"/>
                        <a:pt x="179" y="48"/>
                        <a:pt x="179" y="48"/>
                      </a:cubicBezTo>
                      <a:cubicBezTo>
                        <a:pt x="179" y="58"/>
                        <a:pt x="179" y="58"/>
                        <a:pt x="179" y="58"/>
                      </a:cubicBezTo>
                      <a:cubicBezTo>
                        <a:pt x="205" y="58"/>
                        <a:pt x="205" y="58"/>
                        <a:pt x="205" y="58"/>
                      </a:cubicBezTo>
                      <a:cubicBezTo>
                        <a:pt x="205" y="138"/>
                        <a:pt x="205" y="138"/>
                        <a:pt x="205" y="138"/>
                      </a:cubicBezTo>
                      <a:cubicBezTo>
                        <a:pt x="215" y="138"/>
                        <a:pt x="215" y="138"/>
                        <a:pt x="215" y="138"/>
                      </a:cubicBezTo>
                      <a:cubicBezTo>
                        <a:pt x="215" y="58"/>
                        <a:pt x="215" y="58"/>
                        <a:pt x="215" y="58"/>
                      </a:cubicBezTo>
                      <a:cubicBezTo>
                        <a:pt x="241" y="58"/>
                        <a:pt x="241" y="58"/>
                        <a:pt x="241"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Rectangle 29"/>
              <p:cNvSpPr/>
              <p:nvPr/>
            </p:nvSpPr>
            <p:spPr bwMode="auto">
              <a:xfrm>
                <a:off x="6686070" y="3692368"/>
                <a:ext cx="4655177" cy="1265909"/>
              </a:xfrm>
              <a:prstGeom prst="rect">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marL="0" marR="0" lvl="0" indent="0" algn="ctr" defTabSz="932251" rtl="0" eaLnBrk="1" fontAlgn="base" latinLnBrk="0" hangingPunct="1">
                  <a:lnSpc>
                    <a:spcPct val="100000"/>
                  </a:lnSpc>
                  <a:spcBef>
                    <a:spcPct val="0"/>
                  </a:spcBef>
                  <a:spcAft>
                    <a:spcPct val="0"/>
                  </a:spcAft>
                  <a:buClrTx/>
                  <a:buSzTx/>
                  <a:buFontTx/>
                  <a:buNone/>
                  <a:tabLst/>
                  <a:defRPr/>
                </a:pPr>
                <a:r>
                  <a:rPr kumimoji="0" lang="en-US" sz="3200" b="0" i="0" u="none" strike="noStrike" kern="0" cap="none" spc="-52" normalizeH="0" baseline="0" noProof="0" dirty="0" smtClean="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Shared </a:t>
                </a:r>
                <a:endPar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a:p>
                <a:pPr marL="0" marR="0" lvl="0" indent="0" algn="ctr" defTabSz="932251" rtl="0" eaLnBrk="1" fontAlgn="base" latinLnBrk="0" hangingPunct="1">
                  <a:lnSpc>
                    <a:spcPct val="100000"/>
                  </a:lnSpc>
                  <a:spcBef>
                    <a:spcPct val="0"/>
                  </a:spcBef>
                  <a:spcAft>
                    <a:spcPct val="0"/>
                  </a:spcAft>
                  <a:buClrTx/>
                  <a:buSzTx/>
                  <a:buFontTx/>
                  <a:buNone/>
                  <a:tabLst/>
                  <a:defRPr/>
                </a:pPr>
                <a:r>
                  <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client app </a:t>
                </a:r>
                <a:r>
                  <a:rPr kumimoji="0" lang="en-US" sz="4000"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r>
                  <a:rPr kumimoji="0" lang="en-US" sz="3200"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rPr>
                  <a:t> logic</a:t>
                </a:r>
              </a:p>
            </p:txBody>
          </p:sp>
        </p:gr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0374431" y="3988983"/>
              <a:ext cx="2669053" cy="456865"/>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58461" y="2112590"/>
              <a:ext cx="531524" cy="631986"/>
            </a:xfrm>
            <a:prstGeom prst="rect">
              <a:avLst/>
            </a:prstGeom>
          </p:spPr>
        </p:pic>
      </p:grpSp>
      <p:sp>
        <p:nvSpPr>
          <p:cNvPr id="33" name="Rectangle 3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506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40645" y="0"/>
            <a:ext cx="6186825"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07" tIns="2102822" rIns="182854" bIns="146283" numCol="1" rtlCol="0" anchor="t" anchorCtr="0" compatLnSpc="1">
            <a:prstTxWarp prst="textNoShape">
              <a:avLst/>
            </a:prstTxWarp>
          </a:bodyPr>
          <a:lstStyle/>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a:ea typeface="ＭＳ Ｐゴシック" charset="0"/>
              <a:cs typeface="+mn-cs"/>
            </a:endParaRPr>
          </a:p>
          <a:p>
            <a:pPr marL="0" marR="0" lvl="0" indent="0" algn="l" defTabSz="932407" rtl="0" eaLnBrk="1" fontAlgn="auto" latinLnBrk="0" hangingPunct="1">
              <a:lnSpc>
                <a:spcPct val="90000"/>
              </a:lnSpc>
              <a:spcBef>
                <a:spcPts val="1801"/>
              </a:spcBef>
              <a:spcAft>
                <a:spcPts val="0"/>
              </a:spcAft>
              <a:buClrTx/>
              <a:buSzTx/>
              <a:buFontTx/>
              <a:buNone/>
              <a:tabLst/>
              <a:defRPr/>
            </a:pPr>
            <a:endParaRPr kumimoji="0" lang="en-US" sz="32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6" name="Rectangle 5"/>
          <p:cNvSpPr/>
          <p:nvPr/>
        </p:nvSpPr>
        <p:spPr>
          <a:xfrm>
            <a:off x="350988" y="4091788"/>
            <a:ext cx="5339017" cy="2446824"/>
          </a:xfrm>
          <a:prstGeom prst="rect">
            <a:avLst/>
          </a:prstGeom>
        </p:spPr>
        <p:txBody>
          <a:bodyPr wrap="square">
            <a:spAutoFit/>
          </a:bodyPr>
          <a:lstStyle/>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Productivity of Visual Studio for hybrid apps</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Scale to complex Enterprise apps through optional TypeScript support</a:t>
            </a: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End-to-end development workflow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included for Windows, iOS and Android</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Flexibility to use any JavaScript framework</a:t>
            </a:r>
          </a:p>
        </p:txBody>
      </p:sp>
      <p:sp>
        <p:nvSpPr>
          <p:cNvPr id="11" name="Title 10"/>
          <p:cNvSpPr>
            <a:spLocks noGrp="1"/>
          </p:cNvSpPr>
          <p:nvPr>
            <p:ph type="title"/>
          </p:nvPr>
        </p:nvSpPr>
        <p:spPr>
          <a:xfrm>
            <a:off x="275482" y="295730"/>
            <a:ext cx="11887878" cy="917445"/>
          </a:xfrm>
        </p:spPr>
        <p:txBody>
          <a:bodyPr/>
          <a:lstStyle/>
          <a:p>
            <a:r>
              <a:rPr lang="it-IT" sz="5300" dirty="0">
                <a:solidFill>
                  <a:schemeClr val="bg1"/>
                </a:solidFill>
              </a:rPr>
              <a:t>Cordova tooling in </a:t>
            </a:r>
            <a:br>
              <a:rPr lang="it-IT" sz="5300" dirty="0">
                <a:solidFill>
                  <a:schemeClr val="bg1"/>
                </a:solidFill>
              </a:rPr>
            </a:br>
            <a:r>
              <a:rPr lang="it-IT" sz="5300" dirty="0">
                <a:solidFill>
                  <a:schemeClr val="bg1"/>
                </a:solidFill>
              </a:rPr>
              <a:t>Visual Studio </a:t>
            </a:r>
            <a:endParaRPr lang="en-US" sz="5300" dirty="0">
              <a:solidFill>
                <a:schemeClr val="bg1"/>
              </a:solidFill>
              <a:latin typeface="+mn-lt"/>
            </a:endParaRPr>
          </a:p>
        </p:txBody>
      </p:sp>
      <p:sp>
        <p:nvSpPr>
          <p:cNvPr id="36" name="Content Placeholder 2"/>
          <p:cNvSpPr txBox="1">
            <a:spLocks/>
          </p:cNvSpPr>
          <p:nvPr/>
        </p:nvSpPr>
        <p:spPr>
          <a:xfrm>
            <a:off x="311373" y="2091409"/>
            <a:ext cx="4710546"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Hybrid-HTML apps</a:t>
            </a:r>
          </a:p>
        </p:txBody>
      </p:sp>
      <p:sp>
        <p:nvSpPr>
          <p:cNvPr id="38" name="Content Placeholder 2"/>
          <p:cNvSpPr txBox="1">
            <a:spLocks/>
          </p:cNvSpPr>
          <p:nvPr/>
        </p:nvSpPr>
        <p:spPr>
          <a:xfrm>
            <a:off x="350987" y="3452014"/>
            <a:ext cx="5760220" cy="57243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
                <a:srgbClr val="FFFFFF"/>
              </a:buClr>
              <a:buSzPct val="100000"/>
              <a:buFontTx/>
              <a:buNone/>
              <a:tabLst/>
              <a:defRPr/>
            </a:pPr>
            <a:r>
              <a:rPr kumimoji="0" lang="it-IT"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Cordova tooling in Visual Studio</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3"/>
          <p:cNvSpPr/>
          <p:nvPr/>
        </p:nvSpPr>
        <p:spPr>
          <a:xfrm>
            <a:off x="350988" y="2663792"/>
            <a:ext cx="5491395" cy="646331"/>
          </a:xfrm>
          <a:prstGeom prst="rect">
            <a:avLst/>
          </a:prstGeom>
        </p:spPr>
        <p:txBody>
          <a:bodyPr wrap="square">
            <a:spAutoFit/>
          </a:bodyPr>
          <a:lstStyle/>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Natural path for web developers targeting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devices</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57" name="TextBox 56"/>
          <p:cNvSpPr txBox="1"/>
          <p:nvPr/>
        </p:nvSpPr>
        <p:spPr>
          <a:xfrm>
            <a:off x="8505729" y="3361765"/>
            <a:ext cx="1371406" cy="292388"/>
          </a:xfrm>
          <a:prstGeom prst="rect">
            <a:avLst/>
          </a:prstGeom>
          <a:noFill/>
        </p:spPr>
        <p:txBody>
          <a:bodyPr wrap="square" rtlCol="0">
            <a:spAutoFit/>
          </a:bodyPr>
          <a:lstStyle/>
          <a:p>
            <a:pPr marL="0" marR="0" lvl="0" indent="0" algn="l" defTabSz="91434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solidFill>
                  <a:srgbClr val="FFFFFF"/>
                </a:solidFill>
                <a:effectLst/>
                <a:uLnTx/>
                <a:uFillTx/>
                <a:latin typeface="Segoe UI"/>
                <a:ea typeface="+mn-ea"/>
                <a:cs typeface="+mn-cs"/>
              </a:rPr>
              <a:t>Black Box</a:t>
            </a:r>
          </a:p>
        </p:txBody>
      </p:sp>
      <p:grpSp>
        <p:nvGrpSpPr>
          <p:cNvPr id="58" name="Group 57"/>
          <p:cNvGrpSpPr/>
          <p:nvPr/>
        </p:nvGrpSpPr>
        <p:grpSpPr>
          <a:xfrm>
            <a:off x="7283656" y="2049667"/>
            <a:ext cx="3034647" cy="4196749"/>
            <a:chOff x="993228" y="1680735"/>
            <a:chExt cx="3035078" cy="4987280"/>
          </a:xfrm>
        </p:grpSpPr>
        <p:grpSp>
          <p:nvGrpSpPr>
            <p:cNvPr id="59" name="Group 58"/>
            <p:cNvGrpSpPr/>
            <p:nvPr/>
          </p:nvGrpSpPr>
          <p:grpSpPr>
            <a:xfrm>
              <a:off x="993228" y="1680735"/>
              <a:ext cx="3035078" cy="4753673"/>
              <a:chOff x="993228" y="1680735"/>
              <a:chExt cx="3035078" cy="4753673"/>
            </a:xfrm>
          </p:grpSpPr>
          <p:sp>
            <p:nvSpPr>
              <p:cNvPr id="61" name="Rectangle 60"/>
              <p:cNvSpPr/>
              <p:nvPr/>
            </p:nvSpPr>
            <p:spPr bwMode="auto">
              <a:xfrm>
                <a:off x="993228" y="2259012"/>
                <a:ext cx="3035078" cy="2871998"/>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000" b="0" i="1"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Down Arrow 61"/>
              <p:cNvSpPr/>
              <p:nvPr/>
            </p:nvSpPr>
            <p:spPr bwMode="auto">
              <a:xfrm>
                <a:off x="136728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Down Arrow 62"/>
              <p:cNvSpPr/>
              <p:nvPr/>
            </p:nvSpPr>
            <p:spPr bwMode="auto">
              <a:xfrm>
                <a:off x="228373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63"/>
              <p:cNvSpPr/>
              <p:nvPr/>
            </p:nvSpPr>
            <p:spPr bwMode="auto">
              <a:xfrm>
                <a:off x="3200187" y="4719956"/>
                <a:ext cx="484632" cy="978408"/>
              </a:xfrm>
              <a:prstGeom prst="downArrow">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8417" y="5702850"/>
                <a:ext cx="615272" cy="731558"/>
              </a:xfrm>
              <a:prstGeom prst="rect">
                <a:avLst/>
              </a:prstGeom>
            </p:spPr>
          </p:pic>
          <p:pic>
            <p:nvPicPr>
              <p:cNvPr id="66" name="Picture 65"/>
              <p:cNvPicPr>
                <a:picLocks noChangeAspect="1"/>
              </p:cNvPicPr>
              <p:nvPr/>
            </p:nvPicPr>
            <p:blipFill>
              <a:blip r:embed="rId5">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3131271" y="5698364"/>
                <a:ext cx="563115" cy="674612"/>
              </a:xfrm>
              <a:prstGeom prst="rect">
                <a:avLst/>
              </a:prstGeom>
            </p:spPr>
          </p:pic>
          <p:sp>
            <p:nvSpPr>
              <p:cNvPr id="67" name="Down Arrow 66"/>
              <p:cNvSpPr/>
              <p:nvPr/>
            </p:nvSpPr>
            <p:spPr bwMode="auto">
              <a:xfrm>
                <a:off x="2268451" y="1680735"/>
                <a:ext cx="484632" cy="978408"/>
              </a:xfrm>
              <a:prstGeom prst="downArrow">
                <a:avLst/>
              </a:prstGeom>
              <a:solidFill>
                <a:srgbClr val="FFFFFF">
                  <a:lumMod val="85000"/>
                </a:srgbClr>
              </a:solid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0" name="Picture 59"/>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998311" y="5469242"/>
              <a:ext cx="1036857" cy="1198773"/>
            </a:xfrm>
            <a:prstGeom prst="rect">
              <a:avLst/>
            </a:prstGeom>
          </p:spPr>
        </p:pic>
      </p:grpSp>
      <p:sp>
        <p:nvSpPr>
          <p:cNvPr id="68" name="Rectangle 67"/>
          <p:cNvSpPr/>
          <p:nvPr/>
        </p:nvSpPr>
        <p:spPr bwMode="auto">
          <a:xfrm>
            <a:off x="7283658" y="975827"/>
            <a:ext cx="3034647" cy="144439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CSS | HTML</a:t>
            </a:r>
          </a:p>
          <a:p>
            <a:pPr marL="0" marR="0" lvl="0" indent="0" algn="ctr" defTabSz="932411" rtl="0" eaLnBrk="1" fontAlgn="base" latinLnBrk="0" hangingPunct="1">
              <a:lnSpc>
                <a:spcPct val="90000"/>
              </a:lnSpc>
              <a:spcBef>
                <a:spcPct val="0"/>
              </a:spcBef>
              <a:spcAft>
                <a:spcPct val="0"/>
              </a:spcAft>
              <a:buClrTx/>
              <a:buSzTx/>
              <a:buFontTx/>
              <a:buNone/>
              <a:tabLst/>
              <a:defRPr/>
            </a:pPr>
            <a:r>
              <a:rPr kumimoji="0" lang="en-US" sz="1300" b="0" i="0" u="none" strike="noStrike" kern="0" cap="none" spc="0" normalizeH="0" baseline="0" noProof="0" dirty="0">
                <a:ln>
                  <a:noFill/>
                </a:ln>
                <a:gradFill>
                  <a:gsLst>
                    <a:gs pos="0">
                      <a:srgbClr val="3F3F3F"/>
                    </a:gs>
                    <a:gs pos="100000">
                      <a:srgbClr val="3F3F3F"/>
                    </a:gs>
                  </a:gsLst>
                  <a:lin ang="5400000" scaled="0"/>
                </a:gradFill>
                <a:effectLst/>
                <a:uLnTx/>
                <a:uFillTx/>
                <a:latin typeface="Segoe UI"/>
                <a:ea typeface="Segoe UI" pitchFamily="34" charset="0"/>
                <a:cs typeface="Segoe UI" pitchFamily="34" charset="0"/>
              </a:rPr>
              <a:t>JavaScript | TypeScript</a:t>
            </a: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4904" y="3244516"/>
            <a:ext cx="2972152" cy="1233891"/>
          </a:xfrm>
          <a:prstGeom prst="rect">
            <a:avLst/>
          </a:prstGeom>
        </p:spPr>
      </p:pic>
      <p:sp>
        <p:nvSpPr>
          <p:cNvPr id="71" name="Rectangle 70"/>
          <p:cNvSpPr/>
          <p:nvPr/>
        </p:nvSpPr>
        <p:spPr bwMode="auto">
          <a:xfrm>
            <a:off x="10442706" y="975826"/>
            <a:ext cx="804019" cy="3977216"/>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2" name="Picture 71"/>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rot="5400000">
            <a:off x="9421881" y="2617689"/>
            <a:ext cx="2845669" cy="742019"/>
          </a:xfrm>
          <a:prstGeom prst="rect">
            <a:avLst/>
          </a:prstGeom>
          <a:solidFill>
            <a:srgbClr val="661F79"/>
          </a:solidFill>
          <a:ln>
            <a:noFill/>
            <a:headEnd type="none" w="med" len="med"/>
            <a:tailEnd type="none" w="med" len="med"/>
          </a:ln>
          <a:extLst/>
        </p:spPr>
      </p:pic>
      <p:sp>
        <p:nvSpPr>
          <p:cNvPr id="23" name="Rectangle 2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668780881"/>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Apps Híbridas</a:t>
            </a:r>
            <a:endParaRPr lang="es-ES" dirty="0"/>
          </a:p>
        </p:txBody>
      </p:sp>
      <p:sp>
        <p:nvSpPr>
          <p:cNvPr id="3" name="Text Placeholder 2"/>
          <p:cNvSpPr>
            <a:spLocks noGrp="1"/>
          </p:cNvSpPr>
          <p:nvPr>
            <p:ph type="body" sz="quarter" idx="10"/>
          </p:nvPr>
        </p:nvSpPr>
        <p:spPr>
          <a:xfrm>
            <a:off x="274638" y="1212851"/>
            <a:ext cx="11887200" cy="1477273"/>
          </a:xfrm>
        </p:spPr>
        <p:txBody>
          <a:bodyPr/>
          <a:lstStyle/>
          <a:p>
            <a:pPr lvl="1"/>
            <a:r>
              <a:rPr lang="es-ES" dirty="0" smtClean="0"/>
              <a:t>Con Apache </a:t>
            </a:r>
            <a:r>
              <a:rPr lang="es-ES" dirty="0" err="1" smtClean="0"/>
              <a:t>Cordova</a:t>
            </a:r>
            <a:r>
              <a:rPr lang="es-ES" dirty="0" smtClean="0"/>
              <a:t> (Open </a:t>
            </a:r>
            <a:r>
              <a:rPr lang="es-ES" dirty="0" err="1" smtClean="0"/>
              <a:t>Source</a:t>
            </a:r>
            <a:r>
              <a:rPr lang="es-ES" dirty="0" smtClean="0"/>
              <a:t>, HTML5 y </a:t>
            </a:r>
            <a:r>
              <a:rPr lang="es-ES" dirty="0" err="1" smtClean="0"/>
              <a:t>Javascript</a:t>
            </a:r>
            <a:r>
              <a:rPr lang="es-ES" dirty="0" smtClean="0"/>
              <a:t>)</a:t>
            </a:r>
          </a:p>
          <a:p>
            <a:pPr lvl="1"/>
            <a:r>
              <a:rPr lang="es-ES" dirty="0" smtClean="0"/>
              <a:t>Para Windows, Windows Phone, Android, iOS</a:t>
            </a:r>
          </a:p>
          <a:p>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61" y="2158507"/>
            <a:ext cx="7523154" cy="4540341"/>
          </a:xfrm>
          <a:prstGeom prst="rect">
            <a:avLst/>
          </a:prstGeom>
        </p:spPr>
      </p:pic>
      <p:sp>
        <p:nvSpPr>
          <p:cNvPr id="5" name="Rectangle 4"/>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61432097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a:spLocks noGrp="1"/>
          </p:cNvSpPr>
          <p:nvPr>
            <p:ph type="title"/>
          </p:nvPr>
        </p:nvSpPr>
        <p:spPr>
          <a:xfrm>
            <a:off x="375891" y="261730"/>
            <a:ext cx="11887878" cy="917445"/>
          </a:xfrm>
        </p:spPr>
        <p:txBody>
          <a:bodyPr/>
          <a:lstStyle/>
          <a:p>
            <a:r>
              <a:rPr lang="en-US" sz="4799" dirty="0" smtClean="0"/>
              <a:t>.NET Cross-Platform</a:t>
            </a:r>
            <a:endParaRPr lang="en-US" sz="4799" dirty="0"/>
          </a:p>
        </p:txBody>
      </p:sp>
      <p:sp>
        <p:nvSpPr>
          <p:cNvPr id="122" name="Text Placeholder 5"/>
          <p:cNvSpPr txBox="1">
            <a:spLocks/>
          </p:cNvSpPr>
          <p:nvPr/>
        </p:nvSpPr>
        <p:spPr>
          <a:xfrm>
            <a:off x="8347581" y="1890714"/>
            <a:ext cx="4088894" cy="4565870"/>
          </a:xfrm>
          <a:prstGeom prst="rect">
            <a:avLst/>
          </a:prstGeom>
          <a:solidFill>
            <a:srgbClr val="2BB8EB"/>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123" name="TextBox 122"/>
          <p:cNvSpPr txBox="1"/>
          <p:nvPr/>
        </p:nvSpPr>
        <p:spPr>
          <a:xfrm>
            <a:off x="4168008" y="5628871"/>
            <a:ext cx="4483552" cy="828726"/>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0" cap="none" spc="0" normalizeH="0" baseline="0" noProof="0" dirty="0" smtClean="0">
                <a:ln>
                  <a:noFill/>
                </a:ln>
                <a:solidFill>
                  <a:srgbClr val="FFFFFF"/>
                </a:solidFill>
                <a:effectLst/>
                <a:uLnTx/>
                <a:uFillTx/>
                <a:latin typeface="Segoe UI Light"/>
                <a:ea typeface="+mn-ea"/>
                <a:cs typeface="+mn-cs"/>
              </a:rPr>
              <a:t>Mono </a:t>
            </a:r>
            <a:endParaRPr kumimoji="0" lang="es-ES" sz="272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50" name="Text Placeholder 5"/>
          <p:cNvSpPr txBox="1">
            <a:spLocks/>
          </p:cNvSpPr>
          <p:nvPr/>
        </p:nvSpPr>
        <p:spPr>
          <a:xfrm>
            <a:off x="882" y="1890714"/>
            <a:ext cx="8250748" cy="4565870"/>
          </a:xfrm>
          <a:prstGeom prst="rect">
            <a:avLst/>
          </a:prstGeom>
          <a:solidFill>
            <a:srgbClr val="682A7A"/>
          </a:solidFill>
        </p:spPr>
        <p:txBody>
          <a:bodyPr wrap="square" tIns="146279" bIns="146279">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marL="0" marR="0" lvl="0" indent="0" algn="l" defTabSz="400233" rtl="0" eaLnBrk="1" fontAlgn="auto" latinLnBrk="0" hangingPunct="1">
              <a:lnSpc>
                <a:spcPct val="100000"/>
              </a:lnSpc>
              <a:spcBef>
                <a:spcPts val="900"/>
              </a:spcBef>
              <a:spcAft>
                <a:spcPts val="0"/>
              </a:spcAft>
              <a:buClr>
                <a:srgbClr val="616161"/>
              </a:buClr>
              <a:buSzTx/>
              <a:buFont typeface="Wingdings" pitchFamily="2" charset="2"/>
              <a:buNone/>
              <a:tabLst/>
              <a:defRPr/>
            </a:pPr>
            <a:r>
              <a:rPr kumimoji="0" lang="en-US" sz="3264" b="0" i="0" u="none" strike="noStrike" kern="1200" cap="none" spc="0" normalizeH="0" baseline="0" noProof="0">
                <a:ln>
                  <a:noFill/>
                </a:ln>
                <a:solidFill>
                  <a:srgbClr val="FFFFFF"/>
                </a:solidFill>
                <a:effectLst/>
                <a:uLnTx/>
                <a:uFillTx/>
                <a:latin typeface="Segoe UI Light"/>
                <a:ea typeface="+mn-ea"/>
                <a:cs typeface="Segoe UI Light"/>
              </a:rPr>
              <a:t> </a:t>
            </a:r>
            <a:endParaRPr kumimoji="0" lang="en-US" sz="3264" b="0" i="0" u="none" strike="noStrike" kern="1200" cap="none" spc="0" normalizeH="0" baseline="0" noProof="0" dirty="0">
              <a:ln>
                <a:noFill/>
              </a:ln>
              <a:solidFill>
                <a:srgbClr val="FFFFFF"/>
              </a:solidFill>
              <a:effectLst/>
              <a:uLnTx/>
              <a:uFillTx/>
              <a:latin typeface="Segoe UI Light"/>
              <a:ea typeface="+mn-ea"/>
              <a:cs typeface="Segoe UI Light"/>
            </a:endParaRPr>
          </a:p>
        </p:txBody>
      </p:sp>
      <p:sp>
        <p:nvSpPr>
          <p:cNvPr id="234" name="TextBox 233"/>
          <p:cNvSpPr txBox="1"/>
          <p:nvPr/>
        </p:nvSpPr>
        <p:spPr>
          <a:xfrm>
            <a:off x="-44017" y="5627855"/>
            <a:ext cx="7786600" cy="828727"/>
          </a:xfrm>
          <a:prstGeom prst="rect">
            <a:avLst/>
          </a:prstGeom>
          <a:noFill/>
        </p:spPr>
        <p:txBody>
          <a:bodyPr wrap="square" lIns="248694" tIns="198955" rIns="248694" bIns="248694" rtlCol="0">
            <a:spAutoFit/>
          </a:bodyPr>
          <a:lstStyle>
            <a:defPPr>
              <a:defRPr lang="en-US"/>
            </a:defPPr>
            <a:lvl1pPr>
              <a:lnSpc>
                <a:spcPct val="90000"/>
              </a:lnSpc>
              <a:defRPr sz="2000">
                <a:solidFill>
                  <a:srgbClr val="FFFFFF"/>
                </a:solidFill>
                <a:latin typeface="Segoe UI Light"/>
              </a:defRPr>
            </a:lvl1p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720" b="0" i="0" u="none" strike="noStrike" kern="0" cap="none" spc="0" normalizeH="0" baseline="0" noProof="0" dirty="0" smtClean="0">
                <a:ln>
                  <a:noFill/>
                </a:ln>
                <a:solidFill>
                  <a:srgbClr val="FFFFFF"/>
                </a:solidFill>
                <a:effectLst/>
                <a:uLnTx/>
                <a:uFillTx/>
                <a:latin typeface="Segoe UI Light"/>
                <a:ea typeface="+mn-ea"/>
                <a:cs typeface="+mn-cs"/>
              </a:rPr>
              <a:t>.NET Core cross-platform</a:t>
            </a:r>
            <a:endParaRPr kumimoji="0" lang="en-US" sz="272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236" name="TextBox 235"/>
          <p:cNvSpPr txBox="1"/>
          <p:nvPr/>
        </p:nvSpPr>
        <p:spPr>
          <a:xfrm>
            <a:off x="8526171" y="5484825"/>
            <a:ext cx="4041281" cy="1116818"/>
          </a:xfrm>
          <a:prstGeom prst="rect">
            <a:avLst/>
          </a:prstGeom>
          <a:noFill/>
        </p:spPr>
        <p:txBody>
          <a:bodyPr wrap="square" lIns="248694" tIns="198955" rIns="248694" bIns="248694" rtlCol="0">
            <a:spAutoFit/>
          </a:bodyPr>
          <a:lstStyle/>
          <a:p>
            <a:pPr marL="0" marR="0" lvl="0" indent="0" algn="l" defTabSz="932396"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FFFF"/>
                </a:solidFill>
                <a:effectLst/>
                <a:uLnTx/>
                <a:uFillTx/>
                <a:latin typeface="Segoe UI Light"/>
                <a:ea typeface="+mn-ea"/>
                <a:cs typeface="+mn-cs"/>
              </a:rPr>
              <a:t>Mobile Development and .NET/Xamarin partnership</a:t>
            </a:r>
            <a:endParaRPr kumimoji="0" lang="es-ES" sz="2400"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238" name="Freeform 237"/>
          <p:cNvSpPr>
            <a:spLocks/>
          </p:cNvSpPr>
          <p:nvPr/>
        </p:nvSpPr>
        <p:spPr bwMode="auto">
          <a:xfrm>
            <a:off x="9913356" y="4031640"/>
            <a:ext cx="1653644"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39" name="Freeform 239"/>
          <p:cNvSpPr>
            <a:spLocks/>
          </p:cNvSpPr>
          <p:nvPr/>
        </p:nvSpPr>
        <p:spPr bwMode="auto">
          <a:xfrm>
            <a:off x="10021296" y="4130945"/>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0" name="Freeform 240"/>
          <p:cNvSpPr>
            <a:spLocks noEditPoints="1"/>
          </p:cNvSpPr>
          <p:nvPr/>
        </p:nvSpPr>
        <p:spPr bwMode="auto">
          <a:xfrm>
            <a:off x="10021295" y="4130945"/>
            <a:ext cx="941239"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1" name="Freeform 241"/>
          <p:cNvSpPr>
            <a:spLocks/>
          </p:cNvSpPr>
          <p:nvPr/>
        </p:nvSpPr>
        <p:spPr bwMode="auto">
          <a:xfrm>
            <a:off x="10021296" y="4964243"/>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2" name="Freeform 242"/>
          <p:cNvSpPr>
            <a:spLocks/>
          </p:cNvSpPr>
          <p:nvPr/>
        </p:nvSpPr>
        <p:spPr bwMode="auto">
          <a:xfrm>
            <a:off x="10021295" y="4130944"/>
            <a:ext cx="941239"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3" name="Freeform 244"/>
          <p:cNvSpPr>
            <a:spLocks/>
          </p:cNvSpPr>
          <p:nvPr/>
        </p:nvSpPr>
        <p:spPr bwMode="auto">
          <a:xfrm>
            <a:off x="10021295" y="4130945"/>
            <a:ext cx="941239"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44" name="Group 243"/>
          <p:cNvGrpSpPr/>
          <p:nvPr/>
        </p:nvGrpSpPr>
        <p:grpSpPr>
          <a:xfrm>
            <a:off x="9866176" y="2626785"/>
            <a:ext cx="783041" cy="637809"/>
            <a:chOff x="485775" y="1235075"/>
            <a:chExt cx="1223963" cy="996951"/>
          </a:xfrm>
        </p:grpSpPr>
        <p:sp>
          <p:nvSpPr>
            <p:cNvPr id="314" name="Freeform 55"/>
            <p:cNvSpPr>
              <a:spLocks noEditPoints="1"/>
            </p:cNvSpPr>
            <p:nvPr/>
          </p:nvSpPr>
          <p:spPr bwMode="auto">
            <a:xfrm>
              <a:off x="485775" y="1331913"/>
              <a:ext cx="895350" cy="900113"/>
            </a:xfrm>
            <a:custGeom>
              <a:avLst/>
              <a:gdLst>
                <a:gd name="T0" fmla="*/ 1099 w 1128"/>
                <a:gd name="T1" fmla="*/ 423 h 1134"/>
                <a:gd name="T2" fmla="*/ 923 w 1128"/>
                <a:gd name="T3" fmla="*/ 406 h 1134"/>
                <a:gd name="T4" fmla="*/ 975 w 1128"/>
                <a:gd name="T5" fmla="*/ 220 h 1134"/>
                <a:gd name="T6" fmla="*/ 969 w 1128"/>
                <a:gd name="T7" fmla="*/ 193 h 1134"/>
                <a:gd name="T8" fmla="*/ 878 w 1128"/>
                <a:gd name="T9" fmla="*/ 117 h 1134"/>
                <a:gd name="T10" fmla="*/ 849 w 1128"/>
                <a:gd name="T11" fmla="*/ 120 h 1134"/>
                <a:gd name="T12" fmla="*/ 695 w 1128"/>
                <a:gd name="T13" fmla="*/ 208 h 1134"/>
                <a:gd name="T14" fmla="*/ 640 w 1128"/>
                <a:gd name="T15" fmla="*/ 15 h 1134"/>
                <a:gd name="T16" fmla="*/ 618 w 1128"/>
                <a:gd name="T17" fmla="*/ 0 h 1134"/>
                <a:gd name="T18" fmla="*/ 493 w 1128"/>
                <a:gd name="T19" fmla="*/ 7 h 1134"/>
                <a:gd name="T20" fmla="*/ 444 w 1128"/>
                <a:gd name="T21" fmla="*/ 205 h 1134"/>
                <a:gd name="T22" fmla="*/ 277 w 1128"/>
                <a:gd name="T23" fmla="*/ 120 h 1134"/>
                <a:gd name="T24" fmla="*/ 254 w 1128"/>
                <a:gd name="T25" fmla="*/ 115 h 1134"/>
                <a:gd name="T26" fmla="*/ 162 w 1128"/>
                <a:gd name="T27" fmla="*/ 189 h 1134"/>
                <a:gd name="T28" fmla="*/ 152 w 1128"/>
                <a:gd name="T29" fmla="*/ 215 h 1134"/>
                <a:gd name="T30" fmla="*/ 204 w 1128"/>
                <a:gd name="T31" fmla="*/ 406 h 1134"/>
                <a:gd name="T32" fmla="*/ 32 w 1128"/>
                <a:gd name="T33" fmla="*/ 418 h 1134"/>
                <a:gd name="T34" fmla="*/ 0 w 1128"/>
                <a:gd name="T35" fmla="*/ 542 h 1134"/>
                <a:gd name="T36" fmla="*/ 12 w 1128"/>
                <a:gd name="T37" fmla="*/ 570 h 1134"/>
                <a:gd name="T38" fmla="*/ 169 w 1128"/>
                <a:gd name="T39" fmla="*/ 657 h 1134"/>
                <a:gd name="T40" fmla="*/ 52 w 1128"/>
                <a:gd name="T41" fmla="*/ 792 h 1134"/>
                <a:gd name="T42" fmla="*/ 47 w 1128"/>
                <a:gd name="T43" fmla="*/ 819 h 1134"/>
                <a:gd name="T44" fmla="*/ 108 w 1128"/>
                <a:gd name="T45" fmla="*/ 922 h 1134"/>
                <a:gd name="T46" fmla="*/ 135 w 1128"/>
                <a:gd name="T47" fmla="*/ 928 h 1134"/>
                <a:gd name="T48" fmla="*/ 324 w 1128"/>
                <a:gd name="T49" fmla="*/ 909 h 1134"/>
                <a:gd name="T50" fmla="*/ 305 w 1128"/>
                <a:gd name="T51" fmla="*/ 1082 h 1134"/>
                <a:gd name="T52" fmla="*/ 321 w 1128"/>
                <a:gd name="T53" fmla="*/ 1098 h 1134"/>
                <a:gd name="T54" fmla="*/ 449 w 1128"/>
                <a:gd name="T55" fmla="*/ 1130 h 1134"/>
                <a:gd name="T56" fmla="*/ 547 w 1128"/>
                <a:gd name="T57" fmla="*/ 987 h 1134"/>
                <a:gd name="T58" fmla="*/ 575 w 1128"/>
                <a:gd name="T59" fmla="*/ 988 h 1134"/>
                <a:gd name="T60" fmla="*/ 675 w 1128"/>
                <a:gd name="T61" fmla="*/ 1128 h 1134"/>
                <a:gd name="T62" fmla="*/ 706 w 1128"/>
                <a:gd name="T63" fmla="*/ 1133 h 1134"/>
                <a:gd name="T64" fmla="*/ 821 w 1128"/>
                <a:gd name="T65" fmla="*/ 1087 h 1134"/>
                <a:gd name="T66" fmla="*/ 803 w 1128"/>
                <a:gd name="T67" fmla="*/ 909 h 1134"/>
                <a:gd name="T68" fmla="*/ 838 w 1128"/>
                <a:gd name="T69" fmla="*/ 877 h 1134"/>
                <a:gd name="T70" fmla="*/ 1011 w 1128"/>
                <a:gd name="T71" fmla="*/ 927 h 1134"/>
                <a:gd name="T72" fmla="*/ 1077 w 1128"/>
                <a:gd name="T73" fmla="*/ 824 h 1134"/>
                <a:gd name="T74" fmla="*/ 1080 w 1128"/>
                <a:gd name="T75" fmla="*/ 801 h 1134"/>
                <a:gd name="T76" fmla="*/ 954 w 1128"/>
                <a:gd name="T77" fmla="*/ 681 h 1134"/>
                <a:gd name="T78" fmla="*/ 1112 w 1128"/>
                <a:gd name="T79" fmla="*/ 572 h 1134"/>
                <a:gd name="T80" fmla="*/ 1126 w 1128"/>
                <a:gd name="T81" fmla="*/ 556 h 1134"/>
                <a:gd name="T82" fmla="*/ 786 w 1128"/>
                <a:gd name="T83" fmla="*/ 610 h 1134"/>
                <a:gd name="T84" fmla="*/ 736 w 1128"/>
                <a:gd name="T85" fmla="*/ 730 h 1134"/>
                <a:gd name="T86" fmla="*/ 651 w 1128"/>
                <a:gd name="T87" fmla="*/ 793 h 1134"/>
                <a:gd name="T88" fmla="*/ 541 w 1128"/>
                <a:gd name="T89" fmla="*/ 811 h 1134"/>
                <a:gd name="T90" fmla="*/ 421 w 1128"/>
                <a:gd name="T91" fmla="*/ 761 h 1134"/>
                <a:gd name="T92" fmla="*/ 358 w 1128"/>
                <a:gd name="T93" fmla="*/ 674 h 1134"/>
                <a:gd name="T94" fmla="*/ 341 w 1128"/>
                <a:gd name="T95" fmla="*/ 565 h 1134"/>
                <a:gd name="T96" fmla="*/ 391 w 1128"/>
                <a:gd name="T97" fmla="*/ 445 h 1134"/>
                <a:gd name="T98" fmla="*/ 477 w 1128"/>
                <a:gd name="T99" fmla="*/ 381 h 1134"/>
                <a:gd name="T100" fmla="*/ 586 w 1128"/>
                <a:gd name="T101" fmla="*/ 365 h 1134"/>
                <a:gd name="T102" fmla="*/ 705 w 1128"/>
                <a:gd name="T103" fmla="*/ 414 h 1134"/>
                <a:gd name="T104" fmla="*/ 769 w 1128"/>
                <a:gd name="T105" fmla="*/ 50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28" h="1134">
                  <a:moveTo>
                    <a:pt x="1128" y="542"/>
                  </a:moveTo>
                  <a:lnTo>
                    <a:pt x="1128" y="542"/>
                  </a:lnTo>
                  <a:lnTo>
                    <a:pt x="1109" y="437"/>
                  </a:lnTo>
                  <a:lnTo>
                    <a:pt x="1109" y="437"/>
                  </a:lnTo>
                  <a:lnTo>
                    <a:pt x="1105" y="429"/>
                  </a:lnTo>
                  <a:lnTo>
                    <a:pt x="1099" y="423"/>
                  </a:lnTo>
                  <a:lnTo>
                    <a:pt x="1095" y="420"/>
                  </a:lnTo>
                  <a:lnTo>
                    <a:pt x="1092" y="418"/>
                  </a:lnTo>
                  <a:lnTo>
                    <a:pt x="1082" y="413"/>
                  </a:lnTo>
                  <a:lnTo>
                    <a:pt x="1082" y="413"/>
                  </a:lnTo>
                  <a:lnTo>
                    <a:pt x="923" y="406"/>
                  </a:lnTo>
                  <a:lnTo>
                    <a:pt x="923" y="406"/>
                  </a:lnTo>
                  <a:lnTo>
                    <a:pt x="911" y="387"/>
                  </a:lnTo>
                  <a:lnTo>
                    <a:pt x="900" y="367"/>
                  </a:lnTo>
                  <a:lnTo>
                    <a:pt x="900" y="367"/>
                  </a:lnTo>
                  <a:lnTo>
                    <a:pt x="973" y="224"/>
                  </a:lnTo>
                  <a:lnTo>
                    <a:pt x="973" y="224"/>
                  </a:lnTo>
                  <a:lnTo>
                    <a:pt x="975" y="220"/>
                  </a:lnTo>
                  <a:lnTo>
                    <a:pt x="976" y="215"/>
                  </a:lnTo>
                  <a:lnTo>
                    <a:pt x="977" y="210"/>
                  </a:lnTo>
                  <a:lnTo>
                    <a:pt x="976" y="205"/>
                  </a:lnTo>
                  <a:lnTo>
                    <a:pt x="975" y="201"/>
                  </a:lnTo>
                  <a:lnTo>
                    <a:pt x="972" y="197"/>
                  </a:lnTo>
                  <a:lnTo>
                    <a:pt x="969" y="193"/>
                  </a:lnTo>
                  <a:lnTo>
                    <a:pt x="966" y="189"/>
                  </a:lnTo>
                  <a:lnTo>
                    <a:pt x="966" y="189"/>
                  </a:lnTo>
                  <a:lnTo>
                    <a:pt x="884" y="124"/>
                  </a:lnTo>
                  <a:lnTo>
                    <a:pt x="884" y="124"/>
                  </a:lnTo>
                  <a:lnTo>
                    <a:pt x="881" y="120"/>
                  </a:lnTo>
                  <a:lnTo>
                    <a:pt x="878" y="117"/>
                  </a:lnTo>
                  <a:lnTo>
                    <a:pt x="873" y="116"/>
                  </a:lnTo>
                  <a:lnTo>
                    <a:pt x="868" y="115"/>
                  </a:lnTo>
                  <a:lnTo>
                    <a:pt x="864" y="115"/>
                  </a:lnTo>
                  <a:lnTo>
                    <a:pt x="859" y="116"/>
                  </a:lnTo>
                  <a:lnTo>
                    <a:pt x="855" y="118"/>
                  </a:lnTo>
                  <a:lnTo>
                    <a:pt x="849" y="120"/>
                  </a:lnTo>
                  <a:lnTo>
                    <a:pt x="849" y="120"/>
                  </a:lnTo>
                  <a:lnTo>
                    <a:pt x="722" y="221"/>
                  </a:lnTo>
                  <a:lnTo>
                    <a:pt x="722" y="221"/>
                  </a:lnTo>
                  <a:lnTo>
                    <a:pt x="714" y="216"/>
                  </a:lnTo>
                  <a:lnTo>
                    <a:pt x="704" y="211"/>
                  </a:lnTo>
                  <a:lnTo>
                    <a:pt x="695" y="208"/>
                  </a:lnTo>
                  <a:lnTo>
                    <a:pt x="683" y="205"/>
                  </a:lnTo>
                  <a:lnTo>
                    <a:pt x="683" y="205"/>
                  </a:lnTo>
                  <a:lnTo>
                    <a:pt x="645" y="23"/>
                  </a:lnTo>
                  <a:lnTo>
                    <a:pt x="645" y="23"/>
                  </a:lnTo>
                  <a:lnTo>
                    <a:pt x="643" y="19"/>
                  </a:lnTo>
                  <a:lnTo>
                    <a:pt x="640" y="15"/>
                  </a:lnTo>
                  <a:lnTo>
                    <a:pt x="634" y="7"/>
                  </a:lnTo>
                  <a:lnTo>
                    <a:pt x="631" y="4"/>
                  </a:lnTo>
                  <a:lnTo>
                    <a:pt x="626" y="2"/>
                  </a:lnTo>
                  <a:lnTo>
                    <a:pt x="622" y="1"/>
                  </a:lnTo>
                  <a:lnTo>
                    <a:pt x="618" y="0"/>
                  </a:lnTo>
                  <a:lnTo>
                    <a:pt x="618" y="0"/>
                  </a:lnTo>
                  <a:lnTo>
                    <a:pt x="510" y="0"/>
                  </a:lnTo>
                  <a:lnTo>
                    <a:pt x="510" y="0"/>
                  </a:lnTo>
                  <a:lnTo>
                    <a:pt x="506" y="1"/>
                  </a:lnTo>
                  <a:lnTo>
                    <a:pt x="501" y="2"/>
                  </a:lnTo>
                  <a:lnTo>
                    <a:pt x="497" y="4"/>
                  </a:lnTo>
                  <a:lnTo>
                    <a:pt x="493" y="7"/>
                  </a:lnTo>
                  <a:lnTo>
                    <a:pt x="487" y="15"/>
                  </a:lnTo>
                  <a:lnTo>
                    <a:pt x="485" y="19"/>
                  </a:lnTo>
                  <a:lnTo>
                    <a:pt x="482" y="23"/>
                  </a:lnTo>
                  <a:lnTo>
                    <a:pt x="482" y="23"/>
                  </a:lnTo>
                  <a:lnTo>
                    <a:pt x="444" y="205"/>
                  </a:lnTo>
                  <a:lnTo>
                    <a:pt x="444" y="205"/>
                  </a:lnTo>
                  <a:lnTo>
                    <a:pt x="433" y="208"/>
                  </a:lnTo>
                  <a:lnTo>
                    <a:pt x="424" y="211"/>
                  </a:lnTo>
                  <a:lnTo>
                    <a:pt x="414" y="216"/>
                  </a:lnTo>
                  <a:lnTo>
                    <a:pt x="406" y="221"/>
                  </a:lnTo>
                  <a:lnTo>
                    <a:pt x="406" y="221"/>
                  </a:lnTo>
                  <a:lnTo>
                    <a:pt x="277" y="120"/>
                  </a:lnTo>
                  <a:lnTo>
                    <a:pt x="277" y="120"/>
                  </a:lnTo>
                  <a:lnTo>
                    <a:pt x="273" y="118"/>
                  </a:lnTo>
                  <a:lnTo>
                    <a:pt x="269" y="116"/>
                  </a:lnTo>
                  <a:lnTo>
                    <a:pt x="264" y="115"/>
                  </a:lnTo>
                  <a:lnTo>
                    <a:pt x="259" y="114"/>
                  </a:lnTo>
                  <a:lnTo>
                    <a:pt x="254" y="115"/>
                  </a:lnTo>
                  <a:lnTo>
                    <a:pt x="250" y="116"/>
                  </a:lnTo>
                  <a:lnTo>
                    <a:pt x="246" y="118"/>
                  </a:lnTo>
                  <a:lnTo>
                    <a:pt x="243" y="120"/>
                  </a:lnTo>
                  <a:lnTo>
                    <a:pt x="243" y="120"/>
                  </a:lnTo>
                  <a:lnTo>
                    <a:pt x="162" y="189"/>
                  </a:lnTo>
                  <a:lnTo>
                    <a:pt x="162" y="189"/>
                  </a:lnTo>
                  <a:lnTo>
                    <a:pt x="158" y="193"/>
                  </a:lnTo>
                  <a:lnTo>
                    <a:pt x="156" y="197"/>
                  </a:lnTo>
                  <a:lnTo>
                    <a:pt x="153" y="201"/>
                  </a:lnTo>
                  <a:lnTo>
                    <a:pt x="152" y="205"/>
                  </a:lnTo>
                  <a:lnTo>
                    <a:pt x="151" y="210"/>
                  </a:lnTo>
                  <a:lnTo>
                    <a:pt x="152" y="215"/>
                  </a:lnTo>
                  <a:lnTo>
                    <a:pt x="155" y="224"/>
                  </a:lnTo>
                  <a:lnTo>
                    <a:pt x="155" y="224"/>
                  </a:lnTo>
                  <a:lnTo>
                    <a:pt x="228" y="367"/>
                  </a:lnTo>
                  <a:lnTo>
                    <a:pt x="228" y="367"/>
                  </a:lnTo>
                  <a:lnTo>
                    <a:pt x="215" y="387"/>
                  </a:lnTo>
                  <a:lnTo>
                    <a:pt x="204" y="406"/>
                  </a:lnTo>
                  <a:lnTo>
                    <a:pt x="204" y="406"/>
                  </a:lnTo>
                  <a:lnTo>
                    <a:pt x="46" y="413"/>
                  </a:lnTo>
                  <a:lnTo>
                    <a:pt x="46" y="413"/>
                  </a:lnTo>
                  <a:lnTo>
                    <a:pt x="41" y="414"/>
                  </a:lnTo>
                  <a:lnTo>
                    <a:pt x="36" y="416"/>
                  </a:lnTo>
                  <a:lnTo>
                    <a:pt x="32" y="418"/>
                  </a:lnTo>
                  <a:lnTo>
                    <a:pt x="28" y="421"/>
                  </a:lnTo>
                  <a:lnTo>
                    <a:pt x="25" y="425"/>
                  </a:lnTo>
                  <a:lnTo>
                    <a:pt x="23" y="428"/>
                  </a:lnTo>
                  <a:lnTo>
                    <a:pt x="19" y="437"/>
                  </a:lnTo>
                  <a:lnTo>
                    <a:pt x="19" y="437"/>
                  </a:lnTo>
                  <a:lnTo>
                    <a:pt x="0" y="542"/>
                  </a:lnTo>
                  <a:lnTo>
                    <a:pt x="0" y="542"/>
                  </a:lnTo>
                  <a:lnTo>
                    <a:pt x="0" y="550"/>
                  </a:lnTo>
                  <a:lnTo>
                    <a:pt x="3" y="560"/>
                  </a:lnTo>
                  <a:lnTo>
                    <a:pt x="5" y="564"/>
                  </a:lnTo>
                  <a:lnTo>
                    <a:pt x="7" y="567"/>
                  </a:lnTo>
                  <a:lnTo>
                    <a:pt x="12" y="570"/>
                  </a:lnTo>
                  <a:lnTo>
                    <a:pt x="15" y="572"/>
                  </a:lnTo>
                  <a:lnTo>
                    <a:pt x="15" y="572"/>
                  </a:lnTo>
                  <a:lnTo>
                    <a:pt x="166" y="634"/>
                  </a:lnTo>
                  <a:lnTo>
                    <a:pt x="166" y="634"/>
                  </a:lnTo>
                  <a:lnTo>
                    <a:pt x="168" y="646"/>
                  </a:lnTo>
                  <a:lnTo>
                    <a:pt x="169" y="657"/>
                  </a:lnTo>
                  <a:lnTo>
                    <a:pt x="171" y="669"/>
                  </a:lnTo>
                  <a:lnTo>
                    <a:pt x="173" y="681"/>
                  </a:lnTo>
                  <a:lnTo>
                    <a:pt x="173" y="681"/>
                  </a:lnTo>
                  <a:lnTo>
                    <a:pt x="54" y="789"/>
                  </a:lnTo>
                  <a:lnTo>
                    <a:pt x="54" y="789"/>
                  </a:lnTo>
                  <a:lnTo>
                    <a:pt x="52" y="792"/>
                  </a:lnTo>
                  <a:lnTo>
                    <a:pt x="48" y="795"/>
                  </a:lnTo>
                  <a:lnTo>
                    <a:pt x="47" y="801"/>
                  </a:lnTo>
                  <a:lnTo>
                    <a:pt x="46" y="805"/>
                  </a:lnTo>
                  <a:lnTo>
                    <a:pt x="45" y="809"/>
                  </a:lnTo>
                  <a:lnTo>
                    <a:pt x="46" y="814"/>
                  </a:lnTo>
                  <a:lnTo>
                    <a:pt x="47" y="819"/>
                  </a:lnTo>
                  <a:lnTo>
                    <a:pt x="49" y="824"/>
                  </a:lnTo>
                  <a:lnTo>
                    <a:pt x="49" y="824"/>
                  </a:lnTo>
                  <a:lnTo>
                    <a:pt x="104" y="916"/>
                  </a:lnTo>
                  <a:lnTo>
                    <a:pt x="104" y="916"/>
                  </a:lnTo>
                  <a:lnTo>
                    <a:pt x="106" y="919"/>
                  </a:lnTo>
                  <a:lnTo>
                    <a:pt x="108" y="922"/>
                  </a:lnTo>
                  <a:lnTo>
                    <a:pt x="112" y="925"/>
                  </a:lnTo>
                  <a:lnTo>
                    <a:pt x="117" y="927"/>
                  </a:lnTo>
                  <a:lnTo>
                    <a:pt x="121" y="928"/>
                  </a:lnTo>
                  <a:lnTo>
                    <a:pt x="126" y="929"/>
                  </a:lnTo>
                  <a:lnTo>
                    <a:pt x="130" y="929"/>
                  </a:lnTo>
                  <a:lnTo>
                    <a:pt x="135" y="928"/>
                  </a:lnTo>
                  <a:lnTo>
                    <a:pt x="135" y="928"/>
                  </a:lnTo>
                  <a:lnTo>
                    <a:pt x="289" y="877"/>
                  </a:lnTo>
                  <a:lnTo>
                    <a:pt x="289" y="877"/>
                  </a:lnTo>
                  <a:lnTo>
                    <a:pt x="307" y="894"/>
                  </a:lnTo>
                  <a:lnTo>
                    <a:pt x="315" y="903"/>
                  </a:lnTo>
                  <a:lnTo>
                    <a:pt x="324" y="909"/>
                  </a:lnTo>
                  <a:lnTo>
                    <a:pt x="324" y="909"/>
                  </a:lnTo>
                  <a:lnTo>
                    <a:pt x="305" y="1067"/>
                  </a:lnTo>
                  <a:lnTo>
                    <a:pt x="305" y="1067"/>
                  </a:lnTo>
                  <a:lnTo>
                    <a:pt x="304" y="1073"/>
                  </a:lnTo>
                  <a:lnTo>
                    <a:pt x="304" y="1078"/>
                  </a:lnTo>
                  <a:lnTo>
                    <a:pt x="305" y="1082"/>
                  </a:lnTo>
                  <a:lnTo>
                    <a:pt x="307" y="1087"/>
                  </a:lnTo>
                  <a:lnTo>
                    <a:pt x="309" y="1091"/>
                  </a:lnTo>
                  <a:lnTo>
                    <a:pt x="312" y="1094"/>
                  </a:lnTo>
                  <a:lnTo>
                    <a:pt x="316" y="1096"/>
                  </a:lnTo>
                  <a:lnTo>
                    <a:pt x="321" y="1098"/>
                  </a:lnTo>
                  <a:lnTo>
                    <a:pt x="321" y="1098"/>
                  </a:lnTo>
                  <a:lnTo>
                    <a:pt x="420" y="1133"/>
                  </a:lnTo>
                  <a:lnTo>
                    <a:pt x="420" y="1133"/>
                  </a:lnTo>
                  <a:lnTo>
                    <a:pt x="426" y="1134"/>
                  </a:lnTo>
                  <a:lnTo>
                    <a:pt x="430" y="1134"/>
                  </a:lnTo>
                  <a:lnTo>
                    <a:pt x="439" y="1133"/>
                  </a:lnTo>
                  <a:lnTo>
                    <a:pt x="449" y="1130"/>
                  </a:lnTo>
                  <a:lnTo>
                    <a:pt x="452" y="1128"/>
                  </a:lnTo>
                  <a:lnTo>
                    <a:pt x="455" y="1125"/>
                  </a:lnTo>
                  <a:lnTo>
                    <a:pt x="455" y="1125"/>
                  </a:lnTo>
                  <a:lnTo>
                    <a:pt x="540" y="986"/>
                  </a:lnTo>
                  <a:lnTo>
                    <a:pt x="540" y="986"/>
                  </a:lnTo>
                  <a:lnTo>
                    <a:pt x="547" y="987"/>
                  </a:lnTo>
                  <a:lnTo>
                    <a:pt x="552" y="988"/>
                  </a:lnTo>
                  <a:lnTo>
                    <a:pt x="558" y="989"/>
                  </a:lnTo>
                  <a:lnTo>
                    <a:pt x="563" y="990"/>
                  </a:lnTo>
                  <a:lnTo>
                    <a:pt x="563" y="990"/>
                  </a:lnTo>
                  <a:lnTo>
                    <a:pt x="570" y="989"/>
                  </a:lnTo>
                  <a:lnTo>
                    <a:pt x="575" y="988"/>
                  </a:lnTo>
                  <a:lnTo>
                    <a:pt x="581" y="987"/>
                  </a:lnTo>
                  <a:lnTo>
                    <a:pt x="586" y="986"/>
                  </a:lnTo>
                  <a:lnTo>
                    <a:pt x="586" y="986"/>
                  </a:lnTo>
                  <a:lnTo>
                    <a:pt x="672" y="1125"/>
                  </a:lnTo>
                  <a:lnTo>
                    <a:pt x="672" y="1125"/>
                  </a:lnTo>
                  <a:lnTo>
                    <a:pt x="675" y="1128"/>
                  </a:lnTo>
                  <a:lnTo>
                    <a:pt x="679" y="1130"/>
                  </a:lnTo>
                  <a:lnTo>
                    <a:pt x="687" y="1133"/>
                  </a:lnTo>
                  <a:lnTo>
                    <a:pt x="698" y="1134"/>
                  </a:lnTo>
                  <a:lnTo>
                    <a:pt x="702" y="1134"/>
                  </a:lnTo>
                  <a:lnTo>
                    <a:pt x="706" y="1133"/>
                  </a:lnTo>
                  <a:lnTo>
                    <a:pt x="706" y="1133"/>
                  </a:lnTo>
                  <a:lnTo>
                    <a:pt x="807" y="1098"/>
                  </a:lnTo>
                  <a:lnTo>
                    <a:pt x="807" y="1098"/>
                  </a:lnTo>
                  <a:lnTo>
                    <a:pt x="811" y="1096"/>
                  </a:lnTo>
                  <a:lnTo>
                    <a:pt x="815" y="1094"/>
                  </a:lnTo>
                  <a:lnTo>
                    <a:pt x="818" y="1091"/>
                  </a:lnTo>
                  <a:lnTo>
                    <a:pt x="821" y="1087"/>
                  </a:lnTo>
                  <a:lnTo>
                    <a:pt x="822" y="1082"/>
                  </a:lnTo>
                  <a:lnTo>
                    <a:pt x="823" y="1078"/>
                  </a:lnTo>
                  <a:lnTo>
                    <a:pt x="823" y="1073"/>
                  </a:lnTo>
                  <a:lnTo>
                    <a:pt x="823" y="1067"/>
                  </a:lnTo>
                  <a:lnTo>
                    <a:pt x="823" y="1067"/>
                  </a:lnTo>
                  <a:lnTo>
                    <a:pt x="803" y="909"/>
                  </a:lnTo>
                  <a:lnTo>
                    <a:pt x="803" y="909"/>
                  </a:lnTo>
                  <a:lnTo>
                    <a:pt x="811" y="900"/>
                  </a:lnTo>
                  <a:lnTo>
                    <a:pt x="821" y="893"/>
                  </a:lnTo>
                  <a:lnTo>
                    <a:pt x="829" y="886"/>
                  </a:lnTo>
                  <a:lnTo>
                    <a:pt x="838" y="877"/>
                  </a:lnTo>
                  <a:lnTo>
                    <a:pt x="838" y="877"/>
                  </a:lnTo>
                  <a:lnTo>
                    <a:pt x="992" y="928"/>
                  </a:lnTo>
                  <a:lnTo>
                    <a:pt x="992" y="928"/>
                  </a:lnTo>
                  <a:lnTo>
                    <a:pt x="997" y="929"/>
                  </a:lnTo>
                  <a:lnTo>
                    <a:pt x="1002" y="929"/>
                  </a:lnTo>
                  <a:lnTo>
                    <a:pt x="1006" y="928"/>
                  </a:lnTo>
                  <a:lnTo>
                    <a:pt x="1011" y="927"/>
                  </a:lnTo>
                  <a:lnTo>
                    <a:pt x="1015" y="925"/>
                  </a:lnTo>
                  <a:lnTo>
                    <a:pt x="1018" y="922"/>
                  </a:lnTo>
                  <a:lnTo>
                    <a:pt x="1022" y="919"/>
                  </a:lnTo>
                  <a:lnTo>
                    <a:pt x="1024" y="916"/>
                  </a:lnTo>
                  <a:lnTo>
                    <a:pt x="1024" y="916"/>
                  </a:lnTo>
                  <a:lnTo>
                    <a:pt x="1077" y="824"/>
                  </a:lnTo>
                  <a:lnTo>
                    <a:pt x="1077" y="824"/>
                  </a:lnTo>
                  <a:lnTo>
                    <a:pt x="1079" y="819"/>
                  </a:lnTo>
                  <a:lnTo>
                    <a:pt x="1082" y="814"/>
                  </a:lnTo>
                  <a:lnTo>
                    <a:pt x="1082" y="809"/>
                  </a:lnTo>
                  <a:lnTo>
                    <a:pt x="1082" y="805"/>
                  </a:lnTo>
                  <a:lnTo>
                    <a:pt x="1080" y="801"/>
                  </a:lnTo>
                  <a:lnTo>
                    <a:pt x="1078" y="795"/>
                  </a:lnTo>
                  <a:lnTo>
                    <a:pt x="1076" y="792"/>
                  </a:lnTo>
                  <a:lnTo>
                    <a:pt x="1074" y="789"/>
                  </a:lnTo>
                  <a:lnTo>
                    <a:pt x="1074" y="789"/>
                  </a:lnTo>
                  <a:lnTo>
                    <a:pt x="954" y="681"/>
                  </a:lnTo>
                  <a:lnTo>
                    <a:pt x="954" y="681"/>
                  </a:lnTo>
                  <a:lnTo>
                    <a:pt x="956" y="669"/>
                  </a:lnTo>
                  <a:lnTo>
                    <a:pt x="958" y="657"/>
                  </a:lnTo>
                  <a:lnTo>
                    <a:pt x="960" y="646"/>
                  </a:lnTo>
                  <a:lnTo>
                    <a:pt x="962" y="634"/>
                  </a:lnTo>
                  <a:lnTo>
                    <a:pt x="962" y="634"/>
                  </a:lnTo>
                  <a:lnTo>
                    <a:pt x="1112" y="572"/>
                  </a:lnTo>
                  <a:lnTo>
                    <a:pt x="1112" y="572"/>
                  </a:lnTo>
                  <a:lnTo>
                    <a:pt x="1116" y="570"/>
                  </a:lnTo>
                  <a:lnTo>
                    <a:pt x="1119" y="568"/>
                  </a:lnTo>
                  <a:lnTo>
                    <a:pt x="1123" y="565"/>
                  </a:lnTo>
                  <a:lnTo>
                    <a:pt x="1125" y="561"/>
                  </a:lnTo>
                  <a:lnTo>
                    <a:pt x="1126" y="556"/>
                  </a:lnTo>
                  <a:lnTo>
                    <a:pt x="1127" y="552"/>
                  </a:lnTo>
                  <a:lnTo>
                    <a:pt x="1128" y="542"/>
                  </a:lnTo>
                  <a:lnTo>
                    <a:pt x="1128" y="542"/>
                  </a:lnTo>
                  <a:close/>
                  <a:moveTo>
                    <a:pt x="788" y="588"/>
                  </a:moveTo>
                  <a:lnTo>
                    <a:pt x="788" y="588"/>
                  </a:lnTo>
                  <a:lnTo>
                    <a:pt x="786" y="610"/>
                  </a:lnTo>
                  <a:lnTo>
                    <a:pt x="783" y="632"/>
                  </a:lnTo>
                  <a:lnTo>
                    <a:pt x="777" y="653"/>
                  </a:lnTo>
                  <a:lnTo>
                    <a:pt x="769" y="674"/>
                  </a:lnTo>
                  <a:lnTo>
                    <a:pt x="760" y="693"/>
                  </a:lnTo>
                  <a:lnTo>
                    <a:pt x="748" y="712"/>
                  </a:lnTo>
                  <a:lnTo>
                    <a:pt x="736" y="730"/>
                  </a:lnTo>
                  <a:lnTo>
                    <a:pt x="722" y="746"/>
                  </a:lnTo>
                  <a:lnTo>
                    <a:pt x="722" y="746"/>
                  </a:lnTo>
                  <a:lnTo>
                    <a:pt x="705" y="761"/>
                  </a:lnTo>
                  <a:lnTo>
                    <a:pt x="688" y="773"/>
                  </a:lnTo>
                  <a:lnTo>
                    <a:pt x="670" y="784"/>
                  </a:lnTo>
                  <a:lnTo>
                    <a:pt x="651" y="793"/>
                  </a:lnTo>
                  <a:lnTo>
                    <a:pt x="630" y="802"/>
                  </a:lnTo>
                  <a:lnTo>
                    <a:pt x="609" y="807"/>
                  </a:lnTo>
                  <a:lnTo>
                    <a:pt x="586" y="811"/>
                  </a:lnTo>
                  <a:lnTo>
                    <a:pt x="563" y="812"/>
                  </a:lnTo>
                  <a:lnTo>
                    <a:pt x="563" y="812"/>
                  </a:lnTo>
                  <a:lnTo>
                    <a:pt x="541" y="811"/>
                  </a:lnTo>
                  <a:lnTo>
                    <a:pt x="519" y="807"/>
                  </a:lnTo>
                  <a:lnTo>
                    <a:pt x="497" y="802"/>
                  </a:lnTo>
                  <a:lnTo>
                    <a:pt x="477" y="793"/>
                  </a:lnTo>
                  <a:lnTo>
                    <a:pt x="458" y="784"/>
                  </a:lnTo>
                  <a:lnTo>
                    <a:pt x="439" y="773"/>
                  </a:lnTo>
                  <a:lnTo>
                    <a:pt x="421" y="761"/>
                  </a:lnTo>
                  <a:lnTo>
                    <a:pt x="406" y="746"/>
                  </a:lnTo>
                  <a:lnTo>
                    <a:pt x="406" y="746"/>
                  </a:lnTo>
                  <a:lnTo>
                    <a:pt x="391" y="730"/>
                  </a:lnTo>
                  <a:lnTo>
                    <a:pt x="378" y="712"/>
                  </a:lnTo>
                  <a:lnTo>
                    <a:pt x="368" y="693"/>
                  </a:lnTo>
                  <a:lnTo>
                    <a:pt x="358" y="674"/>
                  </a:lnTo>
                  <a:lnTo>
                    <a:pt x="350" y="653"/>
                  </a:lnTo>
                  <a:lnTo>
                    <a:pt x="345" y="632"/>
                  </a:lnTo>
                  <a:lnTo>
                    <a:pt x="341" y="610"/>
                  </a:lnTo>
                  <a:lnTo>
                    <a:pt x="339" y="588"/>
                  </a:lnTo>
                  <a:lnTo>
                    <a:pt x="339" y="588"/>
                  </a:lnTo>
                  <a:lnTo>
                    <a:pt x="341" y="565"/>
                  </a:lnTo>
                  <a:lnTo>
                    <a:pt x="345" y="542"/>
                  </a:lnTo>
                  <a:lnTo>
                    <a:pt x="350" y="521"/>
                  </a:lnTo>
                  <a:lnTo>
                    <a:pt x="358" y="500"/>
                  </a:lnTo>
                  <a:lnTo>
                    <a:pt x="368" y="480"/>
                  </a:lnTo>
                  <a:lnTo>
                    <a:pt x="378" y="462"/>
                  </a:lnTo>
                  <a:lnTo>
                    <a:pt x="391" y="445"/>
                  </a:lnTo>
                  <a:lnTo>
                    <a:pt x="406" y="429"/>
                  </a:lnTo>
                  <a:lnTo>
                    <a:pt x="406" y="429"/>
                  </a:lnTo>
                  <a:lnTo>
                    <a:pt x="421" y="414"/>
                  </a:lnTo>
                  <a:lnTo>
                    <a:pt x="439" y="401"/>
                  </a:lnTo>
                  <a:lnTo>
                    <a:pt x="458" y="389"/>
                  </a:lnTo>
                  <a:lnTo>
                    <a:pt x="477" y="381"/>
                  </a:lnTo>
                  <a:lnTo>
                    <a:pt x="497" y="373"/>
                  </a:lnTo>
                  <a:lnTo>
                    <a:pt x="519" y="368"/>
                  </a:lnTo>
                  <a:lnTo>
                    <a:pt x="541" y="365"/>
                  </a:lnTo>
                  <a:lnTo>
                    <a:pt x="563" y="364"/>
                  </a:lnTo>
                  <a:lnTo>
                    <a:pt x="563" y="364"/>
                  </a:lnTo>
                  <a:lnTo>
                    <a:pt x="586" y="365"/>
                  </a:lnTo>
                  <a:lnTo>
                    <a:pt x="609" y="368"/>
                  </a:lnTo>
                  <a:lnTo>
                    <a:pt x="630" y="373"/>
                  </a:lnTo>
                  <a:lnTo>
                    <a:pt x="651" y="381"/>
                  </a:lnTo>
                  <a:lnTo>
                    <a:pt x="670" y="389"/>
                  </a:lnTo>
                  <a:lnTo>
                    <a:pt x="688" y="401"/>
                  </a:lnTo>
                  <a:lnTo>
                    <a:pt x="705" y="414"/>
                  </a:lnTo>
                  <a:lnTo>
                    <a:pt x="722" y="429"/>
                  </a:lnTo>
                  <a:lnTo>
                    <a:pt x="722" y="429"/>
                  </a:lnTo>
                  <a:lnTo>
                    <a:pt x="736" y="445"/>
                  </a:lnTo>
                  <a:lnTo>
                    <a:pt x="748" y="462"/>
                  </a:lnTo>
                  <a:lnTo>
                    <a:pt x="760" y="480"/>
                  </a:lnTo>
                  <a:lnTo>
                    <a:pt x="769" y="500"/>
                  </a:lnTo>
                  <a:lnTo>
                    <a:pt x="777" y="521"/>
                  </a:lnTo>
                  <a:lnTo>
                    <a:pt x="783" y="542"/>
                  </a:lnTo>
                  <a:lnTo>
                    <a:pt x="786" y="565"/>
                  </a:lnTo>
                  <a:lnTo>
                    <a:pt x="788" y="588"/>
                  </a:lnTo>
                  <a:lnTo>
                    <a:pt x="788" y="588"/>
                  </a:lnTo>
                  <a:close/>
                </a:path>
              </a:pathLst>
            </a:custGeom>
            <a:solidFill>
              <a:srgbClr val="FFFFFF"/>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5" name="Freeform 56"/>
            <p:cNvSpPr>
              <a:spLocks noEditPoints="1"/>
            </p:cNvSpPr>
            <p:nvPr/>
          </p:nvSpPr>
          <p:spPr bwMode="auto">
            <a:xfrm>
              <a:off x="1257300" y="1235075"/>
              <a:ext cx="452438" cy="490538"/>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75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6" name="Freeform 56"/>
            <p:cNvSpPr>
              <a:spLocks noEditPoints="1"/>
            </p:cNvSpPr>
            <p:nvPr/>
          </p:nvSpPr>
          <p:spPr bwMode="auto">
            <a:xfrm rot="953755">
              <a:off x="1371307" y="1719347"/>
              <a:ext cx="304301" cy="329927"/>
            </a:xfrm>
            <a:custGeom>
              <a:avLst/>
              <a:gdLst>
                <a:gd name="T0" fmla="*/ 506 w 571"/>
                <a:gd name="T1" fmla="*/ 331 h 619"/>
                <a:gd name="T2" fmla="*/ 507 w 571"/>
                <a:gd name="T3" fmla="*/ 300 h 619"/>
                <a:gd name="T4" fmla="*/ 563 w 571"/>
                <a:gd name="T5" fmla="*/ 212 h 619"/>
                <a:gd name="T6" fmla="*/ 569 w 571"/>
                <a:gd name="T7" fmla="*/ 204 h 619"/>
                <a:gd name="T8" fmla="*/ 570 w 571"/>
                <a:gd name="T9" fmla="*/ 178 h 619"/>
                <a:gd name="T10" fmla="*/ 537 w 571"/>
                <a:gd name="T11" fmla="*/ 126 h 619"/>
                <a:gd name="T12" fmla="*/ 515 w 571"/>
                <a:gd name="T13" fmla="*/ 120 h 619"/>
                <a:gd name="T14" fmla="*/ 430 w 571"/>
                <a:gd name="T15" fmla="*/ 143 h 619"/>
                <a:gd name="T16" fmla="*/ 367 w 571"/>
                <a:gd name="T17" fmla="*/ 107 h 619"/>
                <a:gd name="T18" fmla="*/ 342 w 571"/>
                <a:gd name="T19" fmla="*/ 23 h 619"/>
                <a:gd name="T20" fmla="*/ 327 w 571"/>
                <a:gd name="T21" fmla="*/ 4 h 619"/>
                <a:gd name="T22" fmla="*/ 314 w 571"/>
                <a:gd name="T23" fmla="*/ 0 h 619"/>
                <a:gd name="T24" fmla="*/ 249 w 571"/>
                <a:gd name="T25" fmla="*/ 2 h 619"/>
                <a:gd name="T26" fmla="*/ 237 w 571"/>
                <a:gd name="T27" fmla="*/ 15 h 619"/>
                <a:gd name="T28" fmla="*/ 214 w 571"/>
                <a:gd name="T29" fmla="*/ 104 h 619"/>
                <a:gd name="T30" fmla="*/ 176 w 571"/>
                <a:gd name="T31" fmla="*/ 121 h 619"/>
                <a:gd name="T32" fmla="*/ 62 w 571"/>
                <a:gd name="T33" fmla="*/ 120 h 619"/>
                <a:gd name="T34" fmla="*/ 49 w 571"/>
                <a:gd name="T35" fmla="*/ 121 h 619"/>
                <a:gd name="T36" fmla="*/ 32 w 571"/>
                <a:gd name="T37" fmla="*/ 131 h 619"/>
                <a:gd name="T38" fmla="*/ 2 w 571"/>
                <a:gd name="T39" fmla="*/ 181 h 619"/>
                <a:gd name="T40" fmla="*/ 1 w 571"/>
                <a:gd name="T41" fmla="*/ 199 h 619"/>
                <a:gd name="T42" fmla="*/ 9 w 571"/>
                <a:gd name="T43" fmla="*/ 212 h 619"/>
                <a:gd name="T44" fmla="*/ 66 w 571"/>
                <a:gd name="T45" fmla="*/ 300 h 619"/>
                <a:gd name="T46" fmla="*/ 69 w 571"/>
                <a:gd name="T47" fmla="*/ 330 h 619"/>
                <a:gd name="T48" fmla="*/ 9 w 571"/>
                <a:gd name="T49" fmla="*/ 409 h 619"/>
                <a:gd name="T50" fmla="*/ 0 w 571"/>
                <a:gd name="T51" fmla="*/ 429 h 619"/>
                <a:gd name="T52" fmla="*/ 4 w 571"/>
                <a:gd name="T53" fmla="*/ 441 h 619"/>
                <a:gd name="T54" fmla="*/ 33 w 571"/>
                <a:gd name="T55" fmla="*/ 491 h 619"/>
                <a:gd name="T56" fmla="*/ 49 w 571"/>
                <a:gd name="T57" fmla="*/ 502 h 619"/>
                <a:gd name="T58" fmla="*/ 62 w 571"/>
                <a:gd name="T59" fmla="*/ 502 h 619"/>
                <a:gd name="T60" fmla="*/ 176 w 571"/>
                <a:gd name="T61" fmla="*/ 498 h 619"/>
                <a:gd name="T62" fmla="*/ 214 w 571"/>
                <a:gd name="T63" fmla="*/ 513 h 619"/>
                <a:gd name="T64" fmla="*/ 239 w 571"/>
                <a:gd name="T65" fmla="*/ 610 h 619"/>
                <a:gd name="T66" fmla="*/ 255 w 571"/>
                <a:gd name="T67" fmla="*/ 617 h 619"/>
                <a:gd name="T68" fmla="*/ 314 w 571"/>
                <a:gd name="T69" fmla="*/ 619 h 619"/>
                <a:gd name="T70" fmla="*/ 330 w 571"/>
                <a:gd name="T71" fmla="*/ 613 h 619"/>
                <a:gd name="T72" fmla="*/ 342 w 571"/>
                <a:gd name="T73" fmla="*/ 599 h 619"/>
                <a:gd name="T74" fmla="*/ 377 w 571"/>
                <a:gd name="T75" fmla="*/ 509 h 619"/>
                <a:gd name="T76" fmla="*/ 430 w 571"/>
                <a:gd name="T77" fmla="*/ 475 h 619"/>
                <a:gd name="T78" fmla="*/ 515 w 571"/>
                <a:gd name="T79" fmla="*/ 502 h 619"/>
                <a:gd name="T80" fmla="*/ 543 w 571"/>
                <a:gd name="T81" fmla="*/ 487 h 619"/>
                <a:gd name="T82" fmla="*/ 570 w 571"/>
                <a:gd name="T83" fmla="*/ 438 h 619"/>
                <a:gd name="T84" fmla="*/ 570 w 571"/>
                <a:gd name="T85" fmla="*/ 429 h 619"/>
                <a:gd name="T86" fmla="*/ 567 w 571"/>
                <a:gd name="T87" fmla="*/ 413 h 619"/>
                <a:gd name="T88" fmla="*/ 501 w 571"/>
                <a:gd name="T89" fmla="*/ 351 h 619"/>
                <a:gd name="T90" fmla="*/ 370 w 571"/>
                <a:gd name="T91" fmla="*/ 326 h 619"/>
                <a:gd name="T92" fmla="*/ 358 w 571"/>
                <a:gd name="T93" fmla="*/ 357 h 619"/>
                <a:gd name="T94" fmla="*/ 334 w 571"/>
                <a:gd name="T95" fmla="*/ 380 h 619"/>
                <a:gd name="T96" fmla="*/ 304 w 571"/>
                <a:gd name="T97" fmla="*/ 392 h 619"/>
                <a:gd name="T98" fmla="*/ 279 w 571"/>
                <a:gd name="T99" fmla="*/ 393 h 619"/>
                <a:gd name="T100" fmla="*/ 246 w 571"/>
                <a:gd name="T101" fmla="*/ 384 h 619"/>
                <a:gd name="T102" fmla="*/ 222 w 571"/>
                <a:gd name="T103" fmla="*/ 363 h 619"/>
                <a:gd name="T104" fmla="*/ 206 w 571"/>
                <a:gd name="T105" fmla="*/ 335 h 619"/>
                <a:gd name="T106" fmla="*/ 202 w 571"/>
                <a:gd name="T107" fmla="*/ 309 h 619"/>
                <a:gd name="T108" fmla="*/ 208 w 571"/>
                <a:gd name="T109" fmla="*/ 277 h 619"/>
                <a:gd name="T110" fmla="*/ 227 w 571"/>
                <a:gd name="T111" fmla="*/ 249 h 619"/>
                <a:gd name="T112" fmla="*/ 255 w 571"/>
                <a:gd name="T113" fmla="*/ 230 h 619"/>
                <a:gd name="T114" fmla="*/ 287 w 571"/>
                <a:gd name="T115" fmla="*/ 224 h 619"/>
                <a:gd name="T116" fmla="*/ 312 w 571"/>
                <a:gd name="T117" fmla="*/ 228 h 619"/>
                <a:gd name="T118" fmla="*/ 341 w 571"/>
                <a:gd name="T119" fmla="*/ 244 h 619"/>
                <a:gd name="T120" fmla="*/ 362 w 571"/>
                <a:gd name="T121" fmla="*/ 269 h 619"/>
                <a:gd name="T122" fmla="*/ 372 w 571"/>
                <a:gd name="T123" fmla="*/ 301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1" h="619">
                  <a:moveTo>
                    <a:pt x="501" y="351"/>
                  </a:moveTo>
                  <a:lnTo>
                    <a:pt x="501" y="351"/>
                  </a:lnTo>
                  <a:lnTo>
                    <a:pt x="503" y="342"/>
                  </a:lnTo>
                  <a:lnTo>
                    <a:pt x="506" y="331"/>
                  </a:lnTo>
                  <a:lnTo>
                    <a:pt x="507" y="321"/>
                  </a:lnTo>
                  <a:lnTo>
                    <a:pt x="508" y="309"/>
                  </a:lnTo>
                  <a:lnTo>
                    <a:pt x="508" y="309"/>
                  </a:lnTo>
                  <a:lnTo>
                    <a:pt x="507" y="300"/>
                  </a:lnTo>
                  <a:lnTo>
                    <a:pt x="506" y="289"/>
                  </a:lnTo>
                  <a:lnTo>
                    <a:pt x="501" y="270"/>
                  </a:lnTo>
                  <a:lnTo>
                    <a:pt x="501" y="270"/>
                  </a:lnTo>
                  <a:lnTo>
                    <a:pt x="563" y="212"/>
                  </a:lnTo>
                  <a:lnTo>
                    <a:pt x="563" y="212"/>
                  </a:lnTo>
                  <a:lnTo>
                    <a:pt x="565" y="210"/>
                  </a:lnTo>
                  <a:lnTo>
                    <a:pt x="567" y="209"/>
                  </a:lnTo>
                  <a:lnTo>
                    <a:pt x="569" y="204"/>
                  </a:lnTo>
                  <a:lnTo>
                    <a:pt x="570" y="199"/>
                  </a:lnTo>
                  <a:lnTo>
                    <a:pt x="570" y="194"/>
                  </a:lnTo>
                  <a:lnTo>
                    <a:pt x="570" y="194"/>
                  </a:lnTo>
                  <a:lnTo>
                    <a:pt x="570" y="178"/>
                  </a:lnTo>
                  <a:lnTo>
                    <a:pt x="570" y="178"/>
                  </a:lnTo>
                  <a:lnTo>
                    <a:pt x="543" y="131"/>
                  </a:lnTo>
                  <a:lnTo>
                    <a:pt x="543" y="131"/>
                  </a:lnTo>
                  <a:lnTo>
                    <a:pt x="537" y="126"/>
                  </a:lnTo>
                  <a:lnTo>
                    <a:pt x="531" y="123"/>
                  </a:lnTo>
                  <a:lnTo>
                    <a:pt x="524" y="121"/>
                  </a:lnTo>
                  <a:lnTo>
                    <a:pt x="515" y="120"/>
                  </a:lnTo>
                  <a:lnTo>
                    <a:pt x="515" y="120"/>
                  </a:lnTo>
                  <a:lnTo>
                    <a:pt x="508" y="120"/>
                  </a:lnTo>
                  <a:lnTo>
                    <a:pt x="508" y="120"/>
                  </a:lnTo>
                  <a:lnTo>
                    <a:pt x="430" y="143"/>
                  </a:lnTo>
                  <a:lnTo>
                    <a:pt x="430" y="143"/>
                  </a:lnTo>
                  <a:lnTo>
                    <a:pt x="413" y="131"/>
                  </a:lnTo>
                  <a:lnTo>
                    <a:pt x="395" y="121"/>
                  </a:lnTo>
                  <a:lnTo>
                    <a:pt x="377" y="112"/>
                  </a:lnTo>
                  <a:lnTo>
                    <a:pt x="367" y="107"/>
                  </a:lnTo>
                  <a:lnTo>
                    <a:pt x="357" y="104"/>
                  </a:lnTo>
                  <a:lnTo>
                    <a:pt x="357" y="104"/>
                  </a:lnTo>
                  <a:lnTo>
                    <a:pt x="342" y="23"/>
                  </a:lnTo>
                  <a:lnTo>
                    <a:pt x="342" y="23"/>
                  </a:lnTo>
                  <a:lnTo>
                    <a:pt x="340" y="19"/>
                  </a:lnTo>
                  <a:lnTo>
                    <a:pt x="337" y="15"/>
                  </a:lnTo>
                  <a:lnTo>
                    <a:pt x="330" y="7"/>
                  </a:lnTo>
                  <a:lnTo>
                    <a:pt x="327" y="4"/>
                  </a:lnTo>
                  <a:lnTo>
                    <a:pt x="323" y="2"/>
                  </a:lnTo>
                  <a:lnTo>
                    <a:pt x="319" y="0"/>
                  </a:lnTo>
                  <a:lnTo>
                    <a:pt x="314" y="0"/>
                  </a:lnTo>
                  <a:lnTo>
                    <a:pt x="314" y="0"/>
                  </a:lnTo>
                  <a:lnTo>
                    <a:pt x="260" y="0"/>
                  </a:lnTo>
                  <a:lnTo>
                    <a:pt x="260" y="0"/>
                  </a:lnTo>
                  <a:lnTo>
                    <a:pt x="255" y="0"/>
                  </a:lnTo>
                  <a:lnTo>
                    <a:pt x="249" y="2"/>
                  </a:lnTo>
                  <a:lnTo>
                    <a:pt x="245" y="4"/>
                  </a:lnTo>
                  <a:lnTo>
                    <a:pt x="242" y="7"/>
                  </a:lnTo>
                  <a:lnTo>
                    <a:pt x="239" y="11"/>
                  </a:lnTo>
                  <a:lnTo>
                    <a:pt x="237" y="15"/>
                  </a:lnTo>
                  <a:lnTo>
                    <a:pt x="233" y="23"/>
                  </a:lnTo>
                  <a:lnTo>
                    <a:pt x="233" y="23"/>
                  </a:lnTo>
                  <a:lnTo>
                    <a:pt x="214" y="104"/>
                  </a:lnTo>
                  <a:lnTo>
                    <a:pt x="214" y="104"/>
                  </a:lnTo>
                  <a:lnTo>
                    <a:pt x="203" y="107"/>
                  </a:lnTo>
                  <a:lnTo>
                    <a:pt x="194" y="112"/>
                  </a:lnTo>
                  <a:lnTo>
                    <a:pt x="184" y="116"/>
                  </a:lnTo>
                  <a:lnTo>
                    <a:pt x="176" y="121"/>
                  </a:lnTo>
                  <a:lnTo>
                    <a:pt x="159" y="134"/>
                  </a:lnTo>
                  <a:lnTo>
                    <a:pt x="144" y="147"/>
                  </a:lnTo>
                  <a:lnTo>
                    <a:pt x="144" y="147"/>
                  </a:lnTo>
                  <a:lnTo>
                    <a:pt x="62" y="120"/>
                  </a:lnTo>
                  <a:lnTo>
                    <a:pt x="62" y="120"/>
                  </a:lnTo>
                  <a:lnTo>
                    <a:pt x="55" y="120"/>
                  </a:lnTo>
                  <a:lnTo>
                    <a:pt x="55" y="120"/>
                  </a:lnTo>
                  <a:lnTo>
                    <a:pt x="49" y="121"/>
                  </a:lnTo>
                  <a:lnTo>
                    <a:pt x="41" y="123"/>
                  </a:lnTo>
                  <a:lnTo>
                    <a:pt x="36" y="126"/>
                  </a:lnTo>
                  <a:lnTo>
                    <a:pt x="33" y="128"/>
                  </a:lnTo>
                  <a:lnTo>
                    <a:pt x="32" y="131"/>
                  </a:lnTo>
                  <a:lnTo>
                    <a:pt x="32" y="131"/>
                  </a:lnTo>
                  <a:lnTo>
                    <a:pt x="4" y="178"/>
                  </a:lnTo>
                  <a:lnTo>
                    <a:pt x="4" y="178"/>
                  </a:lnTo>
                  <a:lnTo>
                    <a:pt x="2" y="181"/>
                  </a:lnTo>
                  <a:lnTo>
                    <a:pt x="1" y="185"/>
                  </a:lnTo>
                  <a:lnTo>
                    <a:pt x="0" y="194"/>
                  </a:lnTo>
                  <a:lnTo>
                    <a:pt x="0" y="194"/>
                  </a:lnTo>
                  <a:lnTo>
                    <a:pt x="1" y="199"/>
                  </a:lnTo>
                  <a:lnTo>
                    <a:pt x="2" y="204"/>
                  </a:lnTo>
                  <a:lnTo>
                    <a:pt x="5" y="209"/>
                  </a:lnTo>
                  <a:lnTo>
                    <a:pt x="9" y="212"/>
                  </a:lnTo>
                  <a:lnTo>
                    <a:pt x="9" y="212"/>
                  </a:lnTo>
                  <a:lnTo>
                    <a:pt x="74" y="270"/>
                  </a:lnTo>
                  <a:lnTo>
                    <a:pt x="74" y="270"/>
                  </a:lnTo>
                  <a:lnTo>
                    <a:pt x="69" y="289"/>
                  </a:lnTo>
                  <a:lnTo>
                    <a:pt x="66" y="300"/>
                  </a:lnTo>
                  <a:lnTo>
                    <a:pt x="66" y="309"/>
                  </a:lnTo>
                  <a:lnTo>
                    <a:pt x="66" y="309"/>
                  </a:lnTo>
                  <a:lnTo>
                    <a:pt x="66" y="320"/>
                  </a:lnTo>
                  <a:lnTo>
                    <a:pt x="69" y="330"/>
                  </a:lnTo>
                  <a:lnTo>
                    <a:pt x="74" y="351"/>
                  </a:lnTo>
                  <a:lnTo>
                    <a:pt x="74" y="351"/>
                  </a:lnTo>
                  <a:lnTo>
                    <a:pt x="9" y="409"/>
                  </a:lnTo>
                  <a:lnTo>
                    <a:pt x="9" y="409"/>
                  </a:lnTo>
                  <a:lnTo>
                    <a:pt x="5" y="413"/>
                  </a:lnTo>
                  <a:lnTo>
                    <a:pt x="2" y="418"/>
                  </a:lnTo>
                  <a:lnTo>
                    <a:pt x="1" y="423"/>
                  </a:lnTo>
                  <a:lnTo>
                    <a:pt x="0" y="429"/>
                  </a:lnTo>
                  <a:lnTo>
                    <a:pt x="0" y="429"/>
                  </a:lnTo>
                  <a:lnTo>
                    <a:pt x="1" y="434"/>
                  </a:lnTo>
                  <a:lnTo>
                    <a:pt x="2" y="438"/>
                  </a:lnTo>
                  <a:lnTo>
                    <a:pt x="4" y="441"/>
                  </a:lnTo>
                  <a:lnTo>
                    <a:pt x="4" y="441"/>
                  </a:lnTo>
                  <a:lnTo>
                    <a:pt x="32" y="487"/>
                  </a:lnTo>
                  <a:lnTo>
                    <a:pt x="32" y="487"/>
                  </a:lnTo>
                  <a:lnTo>
                    <a:pt x="33" y="491"/>
                  </a:lnTo>
                  <a:lnTo>
                    <a:pt x="36" y="494"/>
                  </a:lnTo>
                  <a:lnTo>
                    <a:pt x="38" y="497"/>
                  </a:lnTo>
                  <a:lnTo>
                    <a:pt x="41" y="499"/>
                  </a:lnTo>
                  <a:lnTo>
                    <a:pt x="49" y="502"/>
                  </a:lnTo>
                  <a:lnTo>
                    <a:pt x="55" y="502"/>
                  </a:lnTo>
                  <a:lnTo>
                    <a:pt x="55" y="502"/>
                  </a:lnTo>
                  <a:lnTo>
                    <a:pt x="62" y="502"/>
                  </a:lnTo>
                  <a:lnTo>
                    <a:pt x="62" y="502"/>
                  </a:lnTo>
                  <a:lnTo>
                    <a:pt x="144" y="475"/>
                  </a:lnTo>
                  <a:lnTo>
                    <a:pt x="144" y="475"/>
                  </a:lnTo>
                  <a:lnTo>
                    <a:pt x="159" y="487"/>
                  </a:lnTo>
                  <a:lnTo>
                    <a:pt x="176" y="498"/>
                  </a:lnTo>
                  <a:lnTo>
                    <a:pt x="194" y="507"/>
                  </a:lnTo>
                  <a:lnTo>
                    <a:pt x="203" y="510"/>
                  </a:lnTo>
                  <a:lnTo>
                    <a:pt x="214" y="513"/>
                  </a:lnTo>
                  <a:lnTo>
                    <a:pt x="214" y="513"/>
                  </a:lnTo>
                  <a:lnTo>
                    <a:pt x="233" y="599"/>
                  </a:lnTo>
                  <a:lnTo>
                    <a:pt x="233" y="599"/>
                  </a:lnTo>
                  <a:lnTo>
                    <a:pt x="237" y="607"/>
                  </a:lnTo>
                  <a:lnTo>
                    <a:pt x="239" y="610"/>
                  </a:lnTo>
                  <a:lnTo>
                    <a:pt x="242" y="613"/>
                  </a:lnTo>
                  <a:lnTo>
                    <a:pt x="245" y="615"/>
                  </a:lnTo>
                  <a:lnTo>
                    <a:pt x="249" y="616"/>
                  </a:lnTo>
                  <a:lnTo>
                    <a:pt x="255" y="617"/>
                  </a:lnTo>
                  <a:lnTo>
                    <a:pt x="260" y="619"/>
                  </a:lnTo>
                  <a:lnTo>
                    <a:pt x="260" y="619"/>
                  </a:lnTo>
                  <a:lnTo>
                    <a:pt x="314" y="619"/>
                  </a:lnTo>
                  <a:lnTo>
                    <a:pt x="314" y="619"/>
                  </a:lnTo>
                  <a:lnTo>
                    <a:pt x="319" y="617"/>
                  </a:lnTo>
                  <a:lnTo>
                    <a:pt x="323" y="616"/>
                  </a:lnTo>
                  <a:lnTo>
                    <a:pt x="327" y="615"/>
                  </a:lnTo>
                  <a:lnTo>
                    <a:pt x="330" y="613"/>
                  </a:lnTo>
                  <a:lnTo>
                    <a:pt x="334" y="610"/>
                  </a:lnTo>
                  <a:lnTo>
                    <a:pt x="337" y="607"/>
                  </a:lnTo>
                  <a:lnTo>
                    <a:pt x="340" y="603"/>
                  </a:lnTo>
                  <a:lnTo>
                    <a:pt x="342" y="599"/>
                  </a:lnTo>
                  <a:lnTo>
                    <a:pt x="342" y="599"/>
                  </a:lnTo>
                  <a:lnTo>
                    <a:pt x="357" y="518"/>
                  </a:lnTo>
                  <a:lnTo>
                    <a:pt x="357" y="518"/>
                  </a:lnTo>
                  <a:lnTo>
                    <a:pt x="377" y="509"/>
                  </a:lnTo>
                  <a:lnTo>
                    <a:pt x="395" y="500"/>
                  </a:lnTo>
                  <a:lnTo>
                    <a:pt x="413" y="488"/>
                  </a:lnTo>
                  <a:lnTo>
                    <a:pt x="430" y="475"/>
                  </a:lnTo>
                  <a:lnTo>
                    <a:pt x="430" y="475"/>
                  </a:lnTo>
                  <a:lnTo>
                    <a:pt x="508" y="502"/>
                  </a:lnTo>
                  <a:lnTo>
                    <a:pt x="508" y="502"/>
                  </a:lnTo>
                  <a:lnTo>
                    <a:pt x="515" y="502"/>
                  </a:lnTo>
                  <a:lnTo>
                    <a:pt x="515" y="502"/>
                  </a:lnTo>
                  <a:lnTo>
                    <a:pt x="524" y="502"/>
                  </a:lnTo>
                  <a:lnTo>
                    <a:pt x="531" y="499"/>
                  </a:lnTo>
                  <a:lnTo>
                    <a:pt x="537" y="494"/>
                  </a:lnTo>
                  <a:lnTo>
                    <a:pt x="543" y="487"/>
                  </a:lnTo>
                  <a:lnTo>
                    <a:pt x="543" y="487"/>
                  </a:lnTo>
                  <a:lnTo>
                    <a:pt x="570" y="441"/>
                  </a:lnTo>
                  <a:lnTo>
                    <a:pt x="570" y="441"/>
                  </a:lnTo>
                  <a:lnTo>
                    <a:pt x="570" y="438"/>
                  </a:lnTo>
                  <a:lnTo>
                    <a:pt x="571" y="434"/>
                  </a:lnTo>
                  <a:lnTo>
                    <a:pt x="571" y="431"/>
                  </a:lnTo>
                  <a:lnTo>
                    <a:pt x="570" y="429"/>
                  </a:lnTo>
                  <a:lnTo>
                    <a:pt x="570" y="429"/>
                  </a:lnTo>
                  <a:lnTo>
                    <a:pt x="571" y="426"/>
                  </a:lnTo>
                  <a:lnTo>
                    <a:pt x="571" y="423"/>
                  </a:lnTo>
                  <a:lnTo>
                    <a:pt x="570" y="418"/>
                  </a:lnTo>
                  <a:lnTo>
                    <a:pt x="567" y="413"/>
                  </a:lnTo>
                  <a:lnTo>
                    <a:pt x="563" y="409"/>
                  </a:lnTo>
                  <a:lnTo>
                    <a:pt x="501" y="351"/>
                  </a:lnTo>
                  <a:lnTo>
                    <a:pt x="501" y="351"/>
                  </a:lnTo>
                  <a:lnTo>
                    <a:pt x="501" y="351"/>
                  </a:lnTo>
                  <a:close/>
                  <a:moveTo>
                    <a:pt x="372" y="309"/>
                  </a:moveTo>
                  <a:lnTo>
                    <a:pt x="372" y="309"/>
                  </a:lnTo>
                  <a:lnTo>
                    <a:pt x="372" y="318"/>
                  </a:lnTo>
                  <a:lnTo>
                    <a:pt x="370" y="326"/>
                  </a:lnTo>
                  <a:lnTo>
                    <a:pt x="368" y="335"/>
                  </a:lnTo>
                  <a:lnTo>
                    <a:pt x="366" y="342"/>
                  </a:lnTo>
                  <a:lnTo>
                    <a:pt x="362" y="349"/>
                  </a:lnTo>
                  <a:lnTo>
                    <a:pt x="358" y="357"/>
                  </a:lnTo>
                  <a:lnTo>
                    <a:pt x="352" y="363"/>
                  </a:lnTo>
                  <a:lnTo>
                    <a:pt x="347" y="369"/>
                  </a:lnTo>
                  <a:lnTo>
                    <a:pt x="341" y="374"/>
                  </a:lnTo>
                  <a:lnTo>
                    <a:pt x="334" y="380"/>
                  </a:lnTo>
                  <a:lnTo>
                    <a:pt x="327" y="384"/>
                  </a:lnTo>
                  <a:lnTo>
                    <a:pt x="320" y="387"/>
                  </a:lnTo>
                  <a:lnTo>
                    <a:pt x="312" y="390"/>
                  </a:lnTo>
                  <a:lnTo>
                    <a:pt x="304" y="392"/>
                  </a:lnTo>
                  <a:lnTo>
                    <a:pt x="296" y="393"/>
                  </a:lnTo>
                  <a:lnTo>
                    <a:pt x="287" y="394"/>
                  </a:lnTo>
                  <a:lnTo>
                    <a:pt x="287" y="394"/>
                  </a:lnTo>
                  <a:lnTo>
                    <a:pt x="279" y="393"/>
                  </a:lnTo>
                  <a:lnTo>
                    <a:pt x="270" y="392"/>
                  </a:lnTo>
                  <a:lnTo>
                    <a:pt x="262" y="390"/>
                  </a:lnTo>
                  <a:lnTo>
                    <a:pt x="255" y="387"/>
                  </a:lnTo>
                  <a:lnTo>
                    <a:pt x="246" y="384"/>
                  </a:lnTo>
                  <a:lnTo>
                    <a:pt x="240" y="380"/>
                  </a:lnTo>
                  <a:lnTo>
                    <a:pt x="234" y="374"/>
                  </a:lnTo>
                  <a:lnTo>
                    <a:pt x="227" y="369"/>
                  </a:lnTo>
                  <a:lnTo>
                    <a:pt x="222" y="363"/>
                  </a:lnTo>
                  <a:lnTo>
                    <a:pt x="217" y="357"/>
                  </a:lnTo>
                  <a:lnTo>
                    <a:pt x="213" y="349"/>
                  </a:lnTo>
                  <a:lnTo>
                    <a:pt x="208" y="342"/>
                  </a:lnTo>
                  <a:lnTo>
                    <a:pt x="206" y="335"/>
                  </a:lnTo>
                  <a:lnTo>
                    <a:pt x="203" y="326"/>
                  </a:lnTo>
                  <a:lnTo>
                    <a:pt x="202" y="318"/>
                  </a:lnTo>
                  <a:lnTo>
                    <a:pt x="202" y="309"/>
                  </a:lnTo>
                  <a:lnTo>
                    <a:pt x="202" y="309"/>
                  </a:lnTo>
                  <a:lnTo>
                    <a:pt x="202" y="301"/>
                  </a:lnTo>
                  <a:lnTo>
                    <a:pt x="203" y="292"/>
                  </a:lnTo>
                  <a:lnTo>
                    <a:pt x="206" y="284"/>
                  </a:lnTo>
                  <a:lnTo>
                    <a:pt x="208" y="277"/>
                  </a:lnTo>
                  <a:lnTo>
                    <a:pt x="213" y="269"/>
                  </a:lnTo>
                  <a:lnTo>
                    <a:pt x="217" y="262"/>
                  </a:lnTo>
                  <a:lnTo>
                    <a:pt x="222" y="256"/>
                  </a:lnTo>
                  <a:lnTo>
                    <a:pt x="227" y="249"/>
                  </a:lnTo>
                  <a:lnTo>
                    <a:pt x="234" y="244"/>
                  </a:lnTo>
                  <a:lnTo>
                    <a:pt x="240" y="239"/>
                  </a:lnTo>
                  <a:lnTo>
                    <a:pt x="246" y="235"/>
                  </a:lnTo>
                  <a:lnTo>
                    <a:pt x="255" y="230"/>
                  </a:lnTo>
                  <a:lnTo>
                    <a:pt x="262" y="228"/>
                  </a:lnTo>
                  <a:lnTo>
                    <a:pt x="270" y="226"/>
                  </a:lnTo>
                  <a:lnTo>
                    <a:pt x="279" y="224"/>
                  </a:lnTo>
                  <a:lnTo>
                    <a:pt x="287" y="224"/>
                  </a:lnTo>
                  <a:lnTo>
                    <a:pt x="287" y="224"/>
                  </a:lnTo>
                  <a:lnTo>
                    <a:pt x="296" y="224"/>
                  </a:lnTo>
                  <a:lnTo>
                    <a:pt x="304" y="226"/>
                  </a:lnTo>
                  <a:lnTo>
                    <a:pt x="312" y="228"/>
                  </a:lnTo>
                  <a:lnTo>
                    <a:pt x="320" y="230"/>
                  </a:lnTo>
                  <a:lnTo>
                    <a:pt x="327" y="235"/>
                  </a:lnTo>
                  <a:lnTo>
                    <a:pt x="334" y="239"/>
                  </a:lnTo>
                  <a:lnTo>
                    <a:pt x="341" y="244"/>
                  </a:lnTo>
                  <a:lnTo>
                    <a:pt x="347" y="249"/>
                  </a:lnTo>
                  <a:lnTo>
                    <a:pt x="352" y="256"/>
                  </a:lnTo>
                  <a:lnTo>
                    <a:pt x="358" y="262"/>
                  </a:lnTo>
                  <a:lnTo>
                    <a:pt x="362" y="269"/>
                  </a:lnTo>
                  <a:lnTo>
                    <a:pt x="366" y="277"/>
                  </a:lnTo>
                  <a:lnTo>
                    <a:pt x="368" y="284"/>
                  </a:lnTo>
                  <a:lnTo>
                    <a:pt x="370" y="292"/>
                  </a:lnTo>
                  <a:lnTo>
                    <a:pt x="372" y="301"/>
                  </a:lnTo>
                  <a:lnTo>
                    <a:pt x="372" y="309"/>
                  </a:lnTo>
                  <a:lnTo>
                    <a:pt x="372" y="309"/>
                  </a:lnTo>
                  <a:close/>
                </a:path>
              </a:pathLst>
            </a:custGeom>
            <a:solidFill>
              <a:srgbClr val="FFFFFF">
                <a:alpha val="50000"/>
              </a:srgbClr>
            </a:solidFill>
            <a:ln>
              <a:noFill/>
            </a:ln>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sp>
        <p:nvSpPr>
          <p:cNvPr id="245" name="Freeform 237"/>
          <p:cNvSpPr>
            <a:spLocks/>
          </p:cNvSpPr>
          <p:nvPr/>
        </p:nvSpPr>
        <p:spPr bwMode="auto">
          <a:xfrm>
            <a:off x="10121694" y="4203953"/>
            <a:ext cx="1653643" cy="1066449"/>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6" name="Freeform 239"/>
          <p:cNvSpPr>
            <a:spLocks/>
          </p:cNvSpPr>
          <p:nvPr/>
        </p:nvSpPr>
        <p:spPr bwMode="auto">
          <a:xfrm>
            <a:off x="10229634" y="4303258"/>
            <a:ext cx="1437763" cy="87647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7" name="Freeform 240"/>
          <p:cNvSpPr>
            <a:spLocks noEditPoints="1"/>
          </p:cNvSpPr>
          <p:nvPr/>
        </p:nvSpPr>
        <p:spPr bwMode="auto">
          <a:xfrm>
            <a:off x="10229634" y="4303258"/>
            <a:ext cx="941238" cy="876474"/>
          </a:xfrm>
          <a:custGeom>
            <a:avLst/>
            <a:gdLst>
              <a:gd name="T0" fmla="*/ 0 w 436"/>
              <a:gd name="T1" fmla="*/ 386 h 406"/>
              <a:gd name="T2" fmla="*/ 0 w 436"/>
              <a:gd name="T3" fmla="*/ 386 h 406"/>
              <a:gd name="T4" fmla="*/ 0 w 436"/>
              <a:gd name="T5" fmla="*/ 386 h 406"/>
              <a:gd name="T6" fmla="*/ 2 w 436"/>
              <a:gd name="T7" fmla="*/ 394 h 406"/>
              <a:gd name="T8" fmla="*/ 6 w 436"/>
              <a:gd name="T9" fmla="*/ 398 h 406"/>
              <a:gd name="T10" fmla="*/ 10 w 436"/>
              <a:gd name="T11" fmla="*/ 404 h 406"/>
              <a:gd name="T12" fmla="*/ 18 w 436"/>
              <a:gd name="T13" fmla="*/ 406 h 406"/>
              <a:gd name="T14" fmla="*/ 18 w 436"/>
              <a:gd name="T15" fmla="*/ 406 h 406"/>
              <a:gd name="T16" fmla="*/ 10 w 436"/>
              <a:gd name="T17" fmla="*/ 404 h 406"/>
              <a:gd name="T18" fmla="*/ 6 w 436"/>
              <a:gd name="T19" fmla="*/ 398 h 406"/>
              <a:gd name="T20" fmla="*/ 2 w 436"/>
              <a:gd name="T21" fmla="*/ 394 h 406"/>
              <a:gd name="T22" fmla="*/ 0 w 436"/>
              <a:gd name="T23" fmla="*/ 386 h 406"/>
              <a:gd name="T24" fmla="*/ 436 w 436"/>
              <a:gd name="T25" fmla="*/ 0 h 406"/>
              <a:gd name="T26" fmla="*/ 22 w 436"/>
              <a:gd name="T27" fmla="*/ 0 h 406"/>
              <a:gd name="T28" fmla="*/ 22 w 436"/>
              <a:gd name="T29" fmla="*/ 0 h 406"/>
              <a:gd name="T30" fmla="*/ 14 w 436"/>
              <a:gd name="T31" fmla="*/ 2 h 406"/>
              <a:gd name="T32" fmla="*/ 6 w 436"/>
              <a:gd name="T33" fmla="*/ 6 h 406"/>
              <a:gd name="T34" fmla="*/ 2 w 436"/>
              <a:gd name="T35" fmla="*/ 12 h 406"/>
              <a:gd name="T36" fmla="*/ 0 w 436"/>
              <a:gd name="T37" fmla="*/ 20 h 406"/>
              <a:gd name="T38" fmla="*/ 0 w 436"/>
              <a:gd name="T39" fmla="*/ 20 h 406"/>
              <a:gd name="T40" fmla="*/ 0 w 436"/>
              <a:gd name="T41" fmla="*/ 20 h 406"/>
              <a:gd name="T42" fmla="*/ 2 w 436"/>
              <a:gd name="T43" fmla="*/ 12 h 406"/>
              <a:gd name="T44" fmla="*/ 6 w 436"/>
              <a:gd name="T45" fmla="*/ 6 h 406"/>
              <a:gd name="T46" fmla="*/ 14 w 436"/>
              <a:gd name="T47" fmla="*/ 2 h 406"/>
              <a:gd name="T48" fmla="*/ 22 w 436"/>
              <a:gd name="T49" fmla="*/ 0 h 406"/>
              <a:gd name="T50" fmla="*/ 436 w 436"/>
              <a:gd name="T51" fmla="*/ 0 h 406"/>
              <a:gd name="T52" fmla="*/ 436 w 436"/>
              <a:gd name="T5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6" h="406">
                <a:moveTo>
                  <a:pt x="0" y="386"/>
                </a:moveTo>
                <a:lnTo>
                  <a:pt x="0" y="386"/>
                </a:lnTo>
                <a:lnTo>
                  <a:pt x="0" y="386"/>
                </a:lnTo>
                <a:lnTo>
                  <a:pt x="2" y="394"/>
                </a:lnTo>
                <a:lnTo>
                  <a:pt x="6" y="398"/>
                </a:lnTo>
                <a:lnTo>
                  <a:pt x="10" y="404"/>
                </a:lnTo>
                <a:lnTo>
                  <a:pt x="18" y="406"/>
                </a:lnTo>
                <a:lnTo>
                  <a:pt x="18" y="406"/>
                </a:lnTo>
                <a:lnTo>
                  <a:pt x="10" y="404"/>
                </a:lnTo>
                <a:lnTo>
                  <a:pt x="6" y="398"/>
                </a:lnTo>
                <a:lnTo>
                  <a:pt x="2" y="394"/>
                </a:lnTo>
                <a:lnTo>
                  <a:pt x="0" y="386"/>
                </a:lnTo>
                <a:close/>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close/>
              </a:path>
            </a:pathLst>
          </a:custGeom>
          <a:solidFill>
            <a:srgbClr val="ADA6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8" name="Freeform 241"/>
          <p:cNvSpPr>
            <a:spLocks/>
          </p:cNvSpPr>
          <p:nvPr/>
        </p:nvSpPr>
        <p:spPr bwMode="auto">
          <a:xfrm>
            <a:off x="10229634" y="5136556"/>
            <a:ext cx="38858" cy="43176"/>
          </a:xfrm>
          <a:custGeom>
            <a:avLst/>
            <a:gdLst>
              <a:gd name="T0" fmla="*/ 0 w 18"/>
              <a:gd name="T1" fmla="*/ 0 h 20"/>
              <a:gd name="T2" fmla="*/ 0 w 18"/>
              <a:gd name="T3" fmla="*/ 0 h 20"/>
              <a:gd name="T4" fmla="*/ 0 w 18"/>
              <a:gd name="T5" fmla="*/ 0 h 20"/>
              <a:gd name="T6" fmla="*/ 2 w 18"/>
              <a:gd name="T7" fmla="*/ 8 h 20"/>
              <a:gd name="T8" fmla="*/ 6 w 18"/>
              <a:gd name="T9" fmla="*/ 12 h 20"/>
              <a:gd name="T10" fmla="*/ 10 w 18"/>
              <a:gd name="T11" fmla="*/ 18 h 20"/>
              <a:gd name="T12" fmla="*/ 18 w 18"/>
              <a:gd name="T13" fmla="*/ 20 h 20"/>
              <a:gd name="T14" fmla="*/ 18 w 18"/>
              <a:gd name="T15" fmla="*/ 20 h 20"/>
              <a:gd name="T16" fmla="*/ 10 w 18"/>
              <a:gd name="T17" fmla="*/ 18 h 20"/>
              <a:gd name="T18" fmla="*/ 6 w 18"/>
              <a:gd name="T19" fmla="*/ 12 h 20"/>
              <a:gd name="T20" fmla="*/ 2 w 18"/>
              <a:gd name="T21" fmla="*/ 8 h 20"/>
              <a:gd name="T22" fmla="*/ 0 w 18"/>
              <a:gd name="T23"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0">
                <a:moveTo>
                  <a:pt x="0" y="0"/>
                </a:moveTo>
                <a:lnTo>
                  <a:pt x="0" y="0"/>
                </a:lnTo>
                <a:lnTo>
                  <a:pt x="0" y="0"/>
                </a:lnTo>
                <a:lnTo>
                  <a:pt x="2" y="8"/>
                </a:lnTo>
                <a:lnTo>
                  <a:pt x="6" y="12"/>
                </a:lnTo>
                <a:lnTo>
                  <a:pt x="10" y="18"/>
                </a:lnTo>
                <a:lnTo>
                  <a:pt x="18" y="20"/>
                </a:lnTo>
                <a:lnTo>
                  <a:pt x="18" y="20"/>
                </a:lnTo>
                <a:lnTo>
                  <a:pt x="10" y="18"/>
                </a:lnTo>
                <a:lnTo>
                  <a:pt x="6" y="12"/>
                </a:lnTo>
                <a:lnTo>
                  <a:pt x="2" y="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49" name="Freeform 242"/>
          <p:cNvSpPr>
            <a:spLocks/>
          </p:cNvSpPr>
          <p:nvPr/>
        </p:nvSpPr>
        <p:spPr bwMode="auto">
          <a:xfrm>
            <a:off x="10229634" y="4303258"/>
            <a:ext cx="941238" cy="43176"/>
          </a:xfrm>
          <a:custGeom>
            <a:avLst/>
            <a:gdLst>
              <a:gd name="T0" fmla="*/ 436 w 436"/>
              <a:gd name="T1" fmla="*/ 0 h 20"/>
              <a:gd name="T2" fmla="*/ 22 w 436"/>
              <a:gd name="T3" fmla="*/ 0 h 20"/>
              <a:gd name="T4" fmla="*/ 22 w 436"/>
              <a:gd name="T5" fmla="*/ 0 h 20"/>
              <a:gd name="T6" fmla="*/ 14 w 436"/>
              <a:gd name="T7" fmla="*/ 2 h 20"/>
              <a:gd name="T8" fmla="*/ 6 w 436"/>
              <a:gd name="T9" fmla="*/ 6 h 20"/>
              <a:gd name="T10" fmla="*/ 2 w 436"/>
              <a:gd name="T11" fmla="*/ 12 h 20"/>
              <a:gd name="T12" fmla="*/ 0 w 436"/>
              <a:gd name="T13" fmla="*/ 20 h 20"/>
              <a:gd name="T14" fmla="*/ 0 w 436"/>
              <a:gd name="T15" fmla="*/ 20 h 20"/>
              <a:gd name="T16" fmla="*/ 0 w 436"/>
              <a:gd name="T17" fmla="*/ 20 h 20"/>
              <a:gd name="T18" fmla="*/ 2 w 436"/>
              <a:gd name="T19" fmla="*/ 12 h 20"/>
              <a:gd name="T20" fmla="*/ 6 w 436"/>
              <a:gd name="T21" fmla="*/ 6 h 20"/>
              <a:gd name="T22" fmla="*/ 14 w 436"/>
              <a:gd name="T23" fmla="*/ 2 h 20"/>
              <a:gd name="T24" fmla="*/ 22 w 436"/>
              <a:gd name="T25" fmla="*/ 0 h 20"/>
              <a:gd name="T26" fmla="*/ 436 w 436"/>
              <a:gd name="T27" fmla="*/ 0 h 20"/>
              <a:gd name="T28" fmla="*/ 436 w 436"/>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6" h="20">
                <a:moveTo>
                  <a:pt x="436" y="0"/>
                </a:moveTo>
                <a:lnTo>
                  <a:pt x="22" y="0"/>
                </a:lnTo>
                <a:lnTo>
                  <a:pt x="22" y="0"/>
                </a:lnTo>
                <a:lnTo>
                  <a:pt x="14" y="2"/>
                </a:lnTo>
                <a:lnTo>
                  <a:pt x="6" y="6"/>
                </a:lnTo>
                <a:lnTo>
                  <a:pt x="2" y="12"/>
                </a:lnTo>
                <a:lnTo>
                  <a:pt x="0" y="20"/>
                </a:lnTo>
                <a:lnTo>
                  <a:pt x="0" y="20"/>
                </a:lnTo>
                <a:lnTo>
                  <a:pt x="0" y="20"/>
                </a:lnTo>
                <a:lnTo>
                  <a:pt x="2" y="12"/>
                </a:lnTo>
                <a:lnTo>
                  <a:pt x="6" y="6"/>
                </a:lnTo>
                <a:lnTo>
                  <a:pt x="14" y="2"/>
                </a:lnTo>
                <a:lnTo>
                  <a:pt x="22" y="0"/>
                </a:lnTo>
                <a:lnTo>
                  <a:pt x="436" y="0"/>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0" name="Freeform 244"/>
          <p:cNvSpPr>
            <a:spLocks/>
          </p:cNvSpPr>
          <p:nvPr/>
        </p:nvSpPr>
        <p:spPr bwMode="auto">
          <a:xfrm>
            <a:off x="10229634" y="4303258"/>
            <a:ext cx="941238" cy="876474"/>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1" name="Freeform 15"/>
          <p:cNvSpPr>
            <a:spLocks/>
          </p:cNvSpPr>
          <p:nvPr/>
        </p:nvSpPr>
        <p:spPr bwMode="auto">
          <a:xfrm>
            <a:off x="8935279" y="3675663"/>
            <a:ext cx="185657" cy="185657"/>
          </a:xfrm>
          <a:custGeom>
            <a:avLst/>
            <a:gdLst>
              <a:gd name="T0" fmla="*/ 44 w 86"/>
              <a:gd name="T1" fmla="*/ 86 h 86"/>
              <a:gd name="T2" fmla="*/ 44 w 86"/>
              <a:gd name="T3" fmla="*/ 86 h 86"/>
              <a:gd name="T4" fmla="*/ 34 w 86"/>
              <a:gd name="T5" fmla="*/ 84 h 86"/>
              <a:gd name="T6" fmla="*/ 26 w 86"/>
              <a:gd name="T7" fmla="*/ 82 h 86"/>
              <a:gd name="T8" fmla="*/ 20 w 86"/>
              <a:gd name="T9" fmla="*/ 78 h 86"/>
              <a:gd name="T10" fmla="*/ 14 w 86"/>
              <a:gd name="T11" fmla="*/ 74 h 86"/>
              <a:gd name="T12" fmla="*/ 8 w 86"/>
              <a:gd name="T13" fmla="*/ 68 h 86"/>
              <a:gd name="T14" fmla="*/ 4 w 86"/>
              <a:gd name="T15" fmla="*/ 60 h 86"/>
              <a:gd name="T16" fmla="*/ 2 w 86"/>
              <a:gd name="T17" fmla="*/ 52 h 86"/>
              <a:gd name="T18" fmla="*/ 0 w 86"/>
              <a:gd name="T19" fmla="*/ 44 h 86"/>
              <a:gd name="T20" fmla="*/ 0 w 86"/>
              <a:gd name="T21" fmla="*/ 44 h 86"/>
              <a:gd name="T22" fmla="*/ 2 w 86"/>
              <a:gd name="T23" fmla="*/ 34 h 86"/>
              <a:gd name="T24" fmla="*/ 4 w 86"/>
              <a:gd name="T25" fmla="*/ 26 h 86"/>
              <a:gd name="T26" fmla="*/ 8 w 86"/>
              <a:gd name="T27" fmla="*/ 20 h 86"/>
              <a:gd name="T28" fmla="*/ 14 w 86"/>
              <a:gd name="T29" fmla="*/ 14 h 86"/>
              <a:gd name="T30" fmla="*/ 20 w 86"/>
              <a:gd name="T31" fmla="*/ 8 h 86"/>
              <a:gd name="T32" fmla="*/ 26 w 86"/>
              <a:gd name="T33" fmla="*/ 4 h 86"/>
              <a:gd name="T34" fmla="*/ 34 w 86"/>
              <a:gd name="T35" fmla="*/ 2 h 86"/>
              <a:gd name="T36" fmla="*/ 44 w 86"/>
              <a:gd name="T37" fmla="*/ 0 h 86"/>
              <a:gd name="T38" fmla="*/ 44 w 86"/>
              <a:gd name="T39" fmla="*/ 0 h 86"/>
              <a:gd name="T40" fmla="*/ 52 w 86"/>
              <a:gd name="T41" fmla="*/ 2 h 86"/>
              <a:gd name="T42" fmla="*/ 60 w 86"/>
              <a:gd name="T43" fmla="*/ 4 h 86"/>
              <a:gd name="T44" fmla="*/ 68 w 86"/>
              <a:gd name="T45" fmla="*/ 8 h 86"/>
              <a:gd name="T46" fmla="*/ 74 w 86"/>
              <a:gd name="T47" fmla="*/ 14 h 86"/>
              <a:gd name="T48" fmla="*/ 78 w 86"/>
              <a:gd name="T49" fmla="*/ 20 h 86"/>
              <a:gd name="T50" fmla="*/ 82 w 86"/>
              <a:gd name="T51" fmla="*/ 26 h 86"/>
              <a:gd name="T52" fmla="*/ 84 w 86"/>
              <a:gd name="T53" fmla="*/ 34 h 86"/>
              <a:gd name="T54" fmla="*/ 86 w 86"/>
              <a:gd name="T55" fmla="*/ 44 h 86"/>
              <a:gd name="T56" fmla="*/ 86 w 86"/>
              <a:gd name="T57" fmla="*/ 44 h 86"/>
              <a:gd name="T58" fmla="*/ 84 w 86"/>
              <a:gd name="T59" fmla="*/ 52 h 86"/>
              <a:gd name="T60" fmla="*/ 82 w 86"/>
              <a:gd name="T61" fmla="*/ 60 h 86"/>
              <a:gd name="T62" fmla="*/ 78 w 86"/>
              <a:gd name="T63" fmla="*/ 68 h 86"/>
              <a:gd name="T64" fmla="*/ 74 w 86"/>
              <a:gd name="T65" fmla="*/ 74 h 86"/>
              <a:gd name="T66" fmla="*/ 68 w 86"/>
              <a:gd name="T67" fmla="*/ 78 h 86"/>
              <a:gd name="T68" fmla="*/ 60 w 86"/>
              <a:gd name="T69" fmla="*/ 82 h 86"/>
              <a:gd name="T70" fmla="*/ 52 w 86"/>
              <a:gd name="T71" fmla="*/ 84 h 86"/>
              <a:gd name="T72" fmla="*/ 44 w 86"/>
              <a:gd name="T7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86">
                <a:moveTo>
                  <a:pt x="44" y="86"/>
                </a:moveTo>
                <a:lnTo>
                  <a:pt x="44" y="86"/>
                </a:lnTo>
                <a:lnTo>
                  <a:pt x="34" y="84"/>
                </a:lnTo>
                <a:lnTo>
                  <a:pt x="26" y="82"/>
                </a:lnTo>
                <a:lnTo>
                  <a:pt x="20" y="78"/>
                </a:lnTo>
                <a:lnTo>
                  <a:pt x="14" y="74"/>
                </a:lnTo>
                <a:lnTo>
                  <a:pt x="8" y="68"/>
                </a:lnTo>
                <a:lnTo>
                  <a:pt x="4" y="60"/>
                </a:lnTo>
                <a:lnTo>
                  <a:pt x="2" y="52"/>
                </a:lnTo>
                <a:lnTo>
                  <a:pt x="0" y="44"/>
                </a:lnTo>
                <a:lnTo>
                  <a:pt x="0" y="44"/>
                </a:lnTo>
                <a:lnTo>
                  <a:pt x="2" y="34"/>
                </a:lnTo>
                <a:lnTo>
                  <a:pt x="4" y="26"/>
                </a:lnTo>
                <a:lnTo>
                  <a:pt x="8" y="20"/>
                </a:lnTo>
                <a:lnTo>
                  <a:pt x="14" y="14"/>
                </a:lnTo>
                <a:lnTo>
                  <a:pt x="20" y="8"/>
                </a:lnTo>
                <a:lnTo>
                  <a:pt x="26" y="4"/>
                </a:lnTo>
                <a:lnTo>
                  <a:pt x="34" y="2"/>
                </a:lnTo>
                <a:lnTo>
                  <a:pt x="44" y="0"/>
                </a:lnTo>
                <a:lnTo>
                  <a:pt x="44" y="0"/>
                </a:lnTo>
                <a:lnTo>
                  <a:pt x="52" y="2"/>
                </a:lnTo>
                <a:lnTo>
                  <a:pt x="60" y="4"/>
                </a:lnTo>
                <a:lnTo>
                  <a:pt x="68" y="8"/>
                </a:lnTo>
                <a:lnTo>
                  <a:pt x="74" y="14"/>
                </a:lnTo>
                <a:lnTo>
                  <a:pt x="78" y="20"/>
                </a:lnTo>
                <a:lnTo>
                  <a:pt x="82" y="26"/>
                </a:lnTo>
                <a:lnTo>
                  <a:pt x="84" y="34"/>
                </a:lnTo>
                <a:lnTo>
                  <a:pt x="86" y="44"/>
                </a:lnTo>
                <a:lnTo>
                  <a:pt x="86" y="44"/>
                </a:lnTo>
                <a:lnTo>
                  <a:pt x="84" y="52"/>
                </a:lnTo>
                <a:lnTo>
                  <a:pt x="82" y="60"/>
                </a:lnTo>
                <a:lnTo>
                  <a:pt x="78" y="68"/>
                </a:lnTo>
                <a:lnTo>
                  <a:pt x="74" y="74"/>
                </a:lnTo>
                <a:lnTo>
                  <a:pt x="68" y="78"/>
                </a:lnTo>
                <a:lnTo>
                  <a:pt x="60" y="82"/>
                </a:lnTo>
                <a:lnTo>
                  <a:pt x="52" y="84"/>
                </a:lnTo>
                <a:lnTo>
                  <a:pt x="44" y="8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2" name="Freeform 16"/>
          <p:cNvSpPr>
            <a:spLocks/>
          </p:cNvSpPr>
          <p:nvPr/>
        </p:nvSpPr>
        <p:spPr bwMode="auto">
          <a:xfrm>
            <a:off x="8771210" y="3511594"/>
            <a:ext cx="513795" cy="513795"/>
          </a:xfrm>
          <a:custGeom>
            <a:avLst/>
            <a:gdLst>
              <a:gd name="T0" fmla="*/ 100 w 238"/>
              <a:gd name="T1" fmla="*/ 0 h 238"/>
              <a:gd name="T2" fmla="*/ 74 w 238"/>
              <a:gd name="T3" fmla="*/ 8 h 238"/>
              <a:gd name="T4" fmla="*/ 50 w 238"/>
              <a:gd name="T5" fmla="*/ 20 h 238"/>
              <a:gd name="T6" fmla="*/ 32 w 238"/>
              <a:gd name="T7" fmla="*/ 58 h 238"/>
              <a:gd name="T8" fmla="*/ 22 w 238"/>
              <a:gd name="T9" fmla="*/ 48 h 238"/>
              <a:gd name="T10" fmla="*/ 8 w 238"/>
              <a:gd name="T11" fmla="*/ 72 h 238"/>
              <a:gd name="T12" fmla="*/ 0 w 238"/>
              <a:gd name="T13" fmla="*/ 98 h 238"/>
              <a:gd name="T14" fmla="*/ 14 w 238"/>
              <a:gd name="T15" fmla="*/ 138 h 238"/>
              <a:gd name="T16" fmla="*/ 0 w 238"/>
              <a:gd name="T17" fmla="*/ 138 h 238"/>
              <a:gd name="T18" fmla="*/ 8 w 238"/>
              <a:gd name="T19" fmla="*/ 166 h 238"/>
              <a:gd name="T20" fmla="*/ 20 w 238"/>
              <a:gd name="T21" fmla="*/ 190 h 238"/>
              <a:gd name="T22" fmla="*/ 58 w 238"/>
              <a:gd name="T23" fmla="*/ 208 h 238"/>
              <a:gd name="T24" fmla="*/ 50 w 238"/>
              <a:gd name="T25" fmla="*/ 218 h 238"/>
              <a:gd name="T26" fmla="*/ 72 w 238"/>
              <a:gd name="T27" fmla="*/ 230 h 238"/>
              <a:gd name="T28" fmla="*/ 100 w 238"/>
              <a:gd name="T29" fmla="*/ 238 h 238"/>
              <a:gd name="T30" fmla="*/ 140 w 238"/>
              <a:gd name="T31" fmla="*/ 226 h 238"/>
              <a:gd name="T32" fmla="*/ 140 w 238"/>
              <a:gd name="T33" fmla="*/ 238 h 238"/>
              <a:gd name="T34" fmla="*/ 166 w 238"/>
              <a:gd name="T35" fmla="*/ 232 h 238"/>
              <a:gd name="T36" fmla="*/ 188 w 238"/>
              <a:gd name="T37" fmla="*/ 218 h 238"/>
              <a:gd name="T38" fmla="*/ 208 w 238"/>
              <a:gd name="T39" fmla="*/ 180 h 238"/>
              <a:gd name="T40" fmla="*/ 218 w 238"/>
              <a:gd name="T41" fmla="*/ 190 h 238"/>
              <a:gd name="T42" fmla="*/ 230 w 238"/>
              <a:gd name="T43" fmla="*/ 166 h 238"/>
              <a:gd name="T44" fmla="*/ 238 w 238"/>
              <a:gd name="T45" fmla="*/ 140 h 238"/>
              <a:gd name="T46" fmla="*/ 226 w 238"/>
              <a:gd name="T47" fmla="*/ 100 h 238"/>
              <a:gd name="T48" fmla="*/ 238 w 238"/>
              <a:gd name="T49" fmla="*/ 100 h 238"/>
              <a:gd name="T50" fmla="*/ 232 w 238"/>
              <a:gd name="T51" fmla="*/ 74 h 238"/>
              <a:gd name="T52" fmla="*/ 218 w 238"/>
              <a:gd name="T53" fmla="*/ 50 h 238"/>
              <a:gd name="T54" fmla="*/ 182 w 238"/>
              <a:gd name="T55" fmla="*/ 32 h 238"/>
              <a:gd name="T56" fmla="*/ 190 w 238"/>
              <a:gd name="T57" fmla="*/ 22 h 238"/>
              <a:gd name="T58" fmla="*/ 168 w 238"/>
              <a:gd name="T59" fmla="*/ 8 h 238"/>
              <a:gd name="T60" fmla="*/ 140 w 238"/>
              <a:gd name="T61" fmla="*/ 0 h 238"/>
              <a:gd name="T62" fmla="*/ 100 w 238"/>
              <a:gd name="T63" fmla="*/ 14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8" h="238">
                <a:moveTo>
                  <a:pt x="100" y="0"/>
                </a:moveTo>
                <a:lnTo>
                  <a:pt x="100" y="0"/>
                </a:lnTo>
                <a:lnTo>
                  <a:pt x="86" y="2"/>
                </a:lnTo>
                <a:lnTo>
                  <a:pt x="74" y="8"/>
                </a:lnTo>
                <a:lnTo>
                  <a:pt x="62" y="12"/>
                </a:lnTo>
                <a:lnTo>
                  <a:pt x="50" y="20"/>
                </a:lnTo>
                <a:lnTo>
                  <a:pt x="60" y="30"/>
                </a:lnTo>
                <a:lnTo>
                  <a:pt x="32" y="58"/>
                </a:lnTo>
                <a:lnTo>
                  <a:pt x="22" y="48"/>
                </a:lnTo>
                <a:lnTo>
                  <a:pt x="22" y="48"/>
                </a:lnTo>
                <a:lnTo>
                  <a:pt x="14" y="60"/>
                </a:lnTo>
                <a:lnTo>
                  <a:pt x="8" y="72"/>
                </a:lnTo>
                <a:lnTo>
                  <a:pt x="4" y="86"/>
                </a:lnTo>
                <a:lnTo>
                  <a:pt x="0" y="98"/>
                </a:lnTo>
                <a:lnTo>
                  <a:pt x="14" y="98"/>
                </a:lnTo>
                <a:lnTo>
                  <a:pt x="14" y="138"/>
                </a:lnTo>
                <a:lnTo>
                  <a:pt x="0" y="138"/>
                </a:lnTo>
                <a:lnTo>
                  <a:pt x="0" y="138"/>
                </a:lnTo>
                <a:lnTo>
                  <a:pt x="2" y="152"/>
                </a:lnTo>
                <a:lnTo>
                  <a:pt x="8" y="166"/>
                </a:lnTo>
                <a:lnTo>
                  <a:pt x="14" y="178"/>
                </a:lnTo>
                <a:lnTo>
                  <a:pt x="20" y="190"/>
                </a:lnTo>
                <a:lnTo>
                  <a:pt x="30" y="180"/>
                </a:lnTo>
                <a:lnTo>
                  <a:pt x="58" y="208"/>
                </a:lnTo>
                <a:lnTo>
                  <a:pt x="50" y="218"/>
                </a:lnTo>
                <a:lnTo>
                  <a:pt x="50" y="218"/>
                </a:lnTo>
                <a:lnTo>
                  <a:pt x="60" y="226"/>
                </a:lnTo>
                <a:lnTo>
                  <a:pt x="72" y="230"/>
                </a:lnTo>
                <a:lnTo>
                  <a:pt x="86" y="236"/>
                </a:lnTo>
                <a:lnTo>
                  <a:pt x="100" y="238"/>
                </a:lnTo>
                <a:lnTo>
                  <a:pt x="100" y="226"/>
                </a:lnTo>
                <a:lnTo>
                  <a:pt x="140" y="226"/>
                </a:lnTo>
                <a:lnTo>
                  <a:pt x="140" y="238"/>
                </a:lnTo>
                <a:lnTo>
                  <a:pt x="140" y="238"/>
                </a:lnTo>
                <a:lnTo>
                  <a:pt x="152" y="236"/>
                </a:lnTo>
                <a:lnTo>
                  <a:pt x="166" y="232"/>
                </a:lnTo>
                <a:lnTo>
                  <a:pt x="178" y="226"/>
                </a:lnTo>
                <a:lnTo>
                  <a:pt x="188" y="218"/>
                </a:lnTo>
                <a:lnTo>
                  <a:pt x="180" y="210"/>
                </a:lnTo>
                <a:lnTo>
                  <a:pt x="208" y="180"/>
                </a:lnTo>
                <a:lnTo>
                  <a:pt x="218" y="190"/>
                </a:lnTo>
                <a:lnTo>
                  <a:pt x="218" y="190"/>
                </a:lnTo>
                <a:lnTo>
                  <a:pt x="224" y="178"/>
                </a:lnTo>
                <a:lnTo>
                  <a:pt x="230" y="166"/>
                </a:lnTo>
                <a:lnTo>
                  <a:pt x="236" y="154"/>
                </a:lnTo>
                <a:lnTo>
                  <a:pt x="238" y="140"/>
                </a:lnTo>
                <a:lnTo>
                  <a:pt x="226" y="140"/>
                </a:lnTo>
                <a:lnTo>
                  <a:pt x="226" y="100"/>
                </a:lnTo>
                <a:lnTo>
                  <a:pt x="238" y="100"/>
                </a:lnTo>
                <a:lnTo>
                  <a:pt x="238" y="100"/>
                </a:lnTo>
                <a:lnTo>
                  <a:pt x="236" y="86"/>
                </a:lnTo>
                <a:lnTo>
                  <a:pt x="232" y="74"/>
                </a:lnTo>
                <a:lnTo>
                  <a:pt x="226" y="62"/>
                </a:lnTo>
                <a:lnTo>
                  <a:pt x="218" y="50"/>
                </a:lnTo>
                <a:lnTo>
                  <a:pt x="210" y="60"/>
                </a:lnTo>
                <a:lnTo>
                  <a:pt x="182" y="32"/>
                </a:lnTo>
                <a:lnTo>
                  <a:pt x="190" y="22"/>
                </a:lnTo>
                <a:lnTo>
                  <a:pt x="190" y="22"/>
                </a:lnTo>
                <a:lnTo>
                  <a:pt x="180" y="14"/>
                </a:lnTo>
                <a:lnTo>
                  <a:pt x="168" y="8"/>
                </a:lnTo>
                <a:lnTo>
                  <a:pt x="154" y="4"/>
                </a:lnTo>
                <a:lnTo>
                  <a:pt x="140" y="0"/>
                </a:lnTo>
                <a:lnTo>
                  <a:pt x="140" y="14"/>
                </a:lnTo>
                <a:lnTo>
                  <a:pt x="100" y="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3" name="Freeform 22"/>
          <p:cNvSpPr>
            <a:spLocks/>
          </p:cNvSpPr>
          <p:nvPr/>
        </p:nvSpPr>
        <p:spPr bwMode="auto">
          <a:xfrm>
            <a:off x="8715081" y="3723156"/>
            <a:ext cx="86352" cy="86352"/>
          </a:xfrm>
          <a:custGeom>
            <a:avLst/>
            <a:gdLst>
              <a:gd name="T0" fmla="*/ 40 w 40"/>
              <a:gd name="T1" fmla="*/ 0 h 40"/>
              <a:gd name="T2" fmla="*/ 26 w 40"/>
              <a:gd name="T3" fmla="*/ 0 h 40"/>
              <a:gd name="T4" fmla="*/ 0 w 40"/>
              <a:gd name="T5" fmla="*/ 0 h 40"/>
              <a:gd name="T6" fmla="*/ 0 w 40"/>
              <a:gd name="T7" fmla="*/ 40 h 40"/>
              <a:gd name="T8" fmla="*/ 26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26" y="0"/>
                </a:lnTo>
                <a:lnTo>
                  <a:pt x="0" y="0"/>
                </a:lnTo>
                <a:lnTo>
                  <a:pt x="0" y="40"/>
                </a:lnTo>
                <a:lnTo>
                  <a:pt x="26"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4" name="Freeform 24"/>
          <p:cNvSpPr>
            <a:spLocks/>
          </p:cNvSpPr>
          <p:nvPr/>
        </p:nvSpPr>
        <p:spPr bwMode="auto">
          <a:xfrm>
            <a:off x="8775527" y="3515911"/>
            <a:ext cx="125211" cy="120893"/>
          </a:xfrm>
          <a:custGeom>
            <a:avLst/>
            <a:gdLst>
              <a:gd name="T0" fmla="*/ 30 w 58"/>
              <a:gd name="T1" fmla="*/ 0 h 56"/>
              <a:gd name="T2" fmla="*/ 0 w 58"/>
              <a:gd name="T3" fmla="*/ 28 h 56"/>
              <a:gd name="T4" fmla="*/ 20 w 58"/>
              <a:gd name="T5" fmla="*/ 46 h 56"/>
              <a:gd name="T6" fmla="*/ 30 w 58"/>
              <a:gd name="T7" fmla="*/ 56 h 56"/>
              <a:gd name="T8" fmla="*/ 58 w 58"/>
              <a:gd name="T9" fmla="*/ 28 h 56"/>
              <a:gd name="T10" fmla="*/ 48 w 58"/>
              <a:gd name="T11" fmla="*/ 18 h 56"/>
              <a:gd name="T12" fmla="*/ 30 w 58"/>
              <a:gd name="T13" fmla="*/ 0 h 56"/>
            </a:gdLst>
            <a:ahLst/>
            <a:cxnLst>
              <a:cxn ang="0">
                <a:pos x="T0" y="T1"/>
              </a:cxn>
              <a:cxn ang="0">
                <a:pos x="T2" y="T3"/>
              </a:cxn>
              <a:cxn ang="0">
                <a:pos x="T4" y="T5"/>
              </a:cxn>
              <a:cxn ang="0">
                <a:pos x="T6" y="T7"/>
              </a:cxn>
              <a:cxn ang="0">
                <a:pos x="T8" y="T9"/>
              </a:cxn>
              <a:cxn ang="0">
                <a:pos x="T10" y="T11"/>
              </a:cxn>
              <a:cxn ang="0">
                <a:pos x="T12" y="T13"/>
              </a:cxn>
            </a:cxnLst>
            <a:rect l="0" t="0" r="r" b="b"/>
            <a:pathLst>
              <a:path w="58" h="56">
                <a:moveTo>
                  <a:pt x="30" y="0"/>
                </a:moveTo>
                <a:lnTo>
                  <a:pt x="0" y="28"/>
                </a:lnTo>
                <a:lnTo>
                  <a:pt x="20" y="46"/>
                </a:lnTo>
                <a:lnTo>
                  <a:pt x="30" y="56"/>
                </a:lnTo>
                <a:lnTo>
                  <a:pt x="58" y="28"/>
                </a:lnTo>
                <a:lnTo>
                  <a:pt x="48" y="18"/>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5" name="Freeform 26"/>
          <p:cNvSpPr>
            <a:spLocks/>
          </p:cNvSpPr>
          <p:nvPr/>
        </p:nvSpPr>
        <p:spPr bwMode="auto">
          <a:xfrm>
            <a:off x="8987090" y="3455465"/>
            <a:ext cx="86352" cy="86352"/>
          </a:xfrm>
          <a:custGeom>
            <a:avLst/>
            <a:gdLst>
              <a:gd name="T0" fmla="*/ 40 w 40"/>
              <a:gd name="T1" fmla="*/ 0 h 40"/>
              <a:gd name="T2" fmla="*/ 0 w 40"/>
              <a:gd name="T3" fmla="*/ 0 h 40"/>
              <a:gd name="T4" fmla="*/ 0 w 40"/>
              <a:gd name="T5" fmla="*/ 26 h 40"/>
              <a:gd name="T6" fmla="*/ 0 w 40"/>
              <a:gd name="T7" fmla="*/ 40 h 40"/>
              <a:gd name="T8" fmla="*/ 40 w 40"/>
              <a:gd name="T9" fmla="*/ 40 h 40"/>
              <a:gd name="T10" fmla="*/ 40 w 40"/>
              <a:gd name="T11" fmla="*/ 26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0" y="0"/>
                </a:lnTo>
                <a:lnTo>
                  <a:pt x="0" y="26"/>
                </a:lnTo>
                <a:lnTo>
                  <a:pt x="0" y="40"/>
                </a:lnTo>
                <a:lnTo>
                  <a:pt x="40" y="40"/>
                </a:lnTo>
                <a:lnTo>
                  <a:pt x="40" y="26"/>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6" name="Freeform 28"/>
          <p:cNvSpPr>
            <a:spLocks/>
          </p:cNvSpPr>
          <p:nvPr/>
        </p:nvSpPr>
        <p:spPr bwMode="auto">
          <a:xfrm>
            <a:off x="9164112" y="3515911"/>
            <a:ext cx="120893" cy="125211"/>
          </a:xfrm>
          <a:custGeom>
            <a:avLst/>
            <a:gdLst>
              <a:gd name="T0" fmla="*/ 28 w 56"/>
              <a:gd name="T1" fmla="*/ 0 h 58"/>
              <a:gd name="T2" fmla="*/ 8 w 56"/>
              <a:gd name="T3" fmla="*/ 20 h 58"/>
              <a:gd name="T4" fmla="*/ 0 w 56"/>
              <a:gd name="T5" fmla="*/ 30 h 58"/>
              <a:gd name="T6" fmla="*/ 28 w 56"/>
              <a:gd name="T7" fmla="*/ 58 h 58"/>
              <a:gd name="T8" fmla="*/ 36 w 56"/>
              <a:gd name="T9" fmla="*/ 48 h 58"/>
              <a:gd name="T10" fmla="*/ 56 w 56"/>
              <a:gd name="T11" fmla="*/ 30 h 58"/>
              <a:gd name="T12" fmla="*/ 28 w 56"/>
              <a:gd name="T13" fmla="*/ 0 h 58"/>
            </a:gdLst>
            <a:ahLst/>
            <a:cxnLst>
              <a:cxn ang="0">
                <a:pos x="T0" y="T1"/>
              </a:cxn>
              <a:cxn ang="0">
                <a:pos x="T2" y="T3"/>
              </a:cxn>
              <a:cxn ang="0">
                <a:pos x="T4" y="T5"/>
              </a:cxn>
              <a:cxn ang="0">
                <a:pos x="T6" y="T7"/>
              </a:cxn>
              <a:cxn ang="0">
                <a:pos x="T8" y="T9"/>
              </a:cxn>
              <a:cxn ang="0">
                <a:pos x="T10" y="T11"/>
              </a:cxn>
              <a:cxn ang="0">
                <a:pos x="T12" y="T13"/>
              </a:cxn>
            </a:cxnLst>
            <a:rect l="0" t="0" r="r" b="b"/>
            <a:pathLst>
              <a:path w="56" h="58">
                <a:moveTo>
                  <a:pt x="28" y="0"/>
                </a:moveTo>
                <a:lnTo>
                  <a:pt x="8" y="20"/>
                </a:lnTo>
                <a:lnTo>
                  <a:pt x="0" y="30"/>
                </a:lnTo>
                <a:lnTo>
                  <a:pt x="28" y="58"/>
                </a:lnTo>
                <a:lnTo>
                  <a:pt x="36" y="48"/>
                </a:lnTo>
                <a:lnTo>
                  <a:pt x="56" y="30"/>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7" name="Freeform 30"/>
          <p:cNvSpPr>
            <a:spLocks/>
          </p:cNvSpPr>
          <p:nvPr/>
        </p:nvSpPr>
        <p:spPr bwMode="auto">
          <a:xfrm>
            <a:off x="9259099" y="3727474"/>
            <a:ext cx="86352" cy="86352"/>
          </a:xfrm>
          <a:custGeom>
            <a:avLst/>
            <a:gdLst>
              <a:gd name="T0" fmla="*/ 40 w 40"/>
              <a:gd name="T1" fmla="*/ 0 h 40"/>
              <a:gd name="T2" fmla="*/ 12 w 40"/>
              <a:gd name="T3" fmla="*/ 0 h 40"/>
              <a:gd name="T4" fmla="*/ 0 w 40"/>
              <a:gd name="T5" fmla="*/ 0 h 40"/>
              <a:gd name="T6" fmla="*/ 0 w 40"/>
              <a:gd name="T7" fmla="*/ 40 h 40"/>
              <a:gd name="T8" fmla="*/ 12 w 40"/>
              <a:gd name="T9" fmla="*/ 40 h 40"/>
              <a:gd name="T10" fmla="*/ 40 w 40"/>
              <a:gd name="T11" fmla="*/ 40 h 40"/>
              <a:gd name="T12" fmla="*/ 4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40" y="0"/>
                </a:moveTo>
                <a:lnTo>
                  <a:pt x="12" y="0"/>
                </a:lnTo>
                <a:lnTo>
                  <a:pt x="0" y="0"/>
                </a:lnTo>
                <a:lnTo>
                  <a:pt x="0" y="40"/>
                </a:lnTo>
                <a:lnTo>
                  <a:pt x="12" y="40"/>
                </a:lnTo>
                <a:lnTo>
                  <a:pt x="40" y="4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8" name="Freeform 34"/>
          <p:cNvSpPr>
            <a:spLocks/>
          </p:cNvSpPr>
          <p:nvPr/>
        </p:nvSpPr>
        <p:spPr bwMode="auto">
          <a:xfrm>
            <a:off x="9263417" y="4176505"/>
            <a:ext cx="133846" cy="133846"/>
          </a:xfrm>
          <a:custGeom>
            <a:avLst/>
            <a:gdLst>
              <a:gd name="T0" fmla="*/ 32 w 62"/>
              <a:gd name="T1" fmla="*/ 62 h 62"/>
              <a:gd name="T2" fmla="*/ 32 w 62"/>
              <a:gd name="T3" fmla="*/ 62 h 62"/>
              <a:gd name="T4" fmla="*/ 26 w 62"/>
              <a:gd name="T5" fmla="*/ 60 h 62"/>
              <a:gd name="T6" fmla="*/ 20 w 62"/>
              <a:gd name="T7" fmla="*/ 58 h 62"/>
              <a:gd name="T8" fmla="*/ 10 w 62"/>
              <a:gd name="T9" fmla="*/ 52 h 62"/>
              <a:gd name="T10" fmla="*/ 4 w 62"/>
              <a:gd name="T11" fmla="*/ 42 h 62"/>
              <a:gd name="T12" fmla="*/ 2 w 62"/>
              <a:gd name="T13" fmla="*/ 38 h 62"/>
              <a:gd name="T14" fmla="*/ 0 w 62"/>
              <a:gd name="T15" fmla="*/ 30 h 62"/>
              <a:gd name="T16" fmla="*/ 0 w 62"/>
              <a:gd name="T17" fmla="*/ 30 h 62"/>
              <a:gd name="T18" fmla="*/ 2 w 62"/>
              <a:gd name="T19" fmla="*/ 24 h 62"/>
              <a:gd name="T20" fmla="*/ 4 w 62"/>
              <a:gd name="T21" fmla="*/ 20 h 62"/>
              <a:gd name="T22" fmla="*/ 10 w 62"/>
              <a:gd name="T23" fmla="*/ 10 h 62"/>
              <a:gd name="T24" fmla="*/ 20 w 62"/>
              <a:gd name="T25" fmla="*/ 2 h 62"/>
              <a:gd name="T26" fmla="*/ 26 w 62"/>
              <a:gd name="T27" fmla="*/ 0 h 62"/>
              <a:gd name="T28" fmla="*/ 32 w 62"/>
              <a:gd name="T29" fmla="*/ 0 h 62"/>
              <a:gd name="T30" fmla="*/ 32 w 62"/>
              <a:gd name="T31" fmla="*/ 0 h 62"/>
              <a:gd name="T32" fmla="*/ 38 w 62"/>
              <a:gd name="T33" fmla="*/ 0 h 62"/>
              <a:gd name="T34" fmla="*/ 44 w 62"/>
              <a:gd name="T35" fmla="*/ 2 h 62"/>
              <a:gd name="T36" fmla="*/ 52 w 62"/>
              <a:gd name="T37" fmla="*/ 10 h 62"/>
              <a:gd name="T38" fmla="*/ 60 w 62"/>
              <a:gd name="T39" fmla="*/ 20 h 62"/>
              <a:gd name="T40" fmla="*/ 62 w 62"/>
              <a:gd name="T41" fmla="*/ 24 h 62"/>
              <a:gd name="T42" fmla="*/ 62 w 62"/>
              <a:gd name="T43" fmla="*/ 30 h 62"/>
              <a:gd name="T44" fmla="*/ 62 w 62"/>
              <a:gd name="T45" fmla="*/ 30 h 62"/>
              <a:gd name="T46" fmla="*/ 62 w 62"/>
              <a:gd name="T47" fmla="*/ 38 h 62"/>
              <a:gd name="T48" fmla="*/ 60 w 62"/>
              <a:gd name="T49" fmla="*/ 42 h 62"/>
              <a:gd name="T50" fmla="*/ 52 w 62"/>
              <a:gd name="T51" fmla="*/ 52 h 62"/>
              <a:gd name="T52" fmla="*/ 44 w 62"/>
              <a:gd name="T53" fmla="*/ 58 h 62"/>
              <a:gd name="T54" fmla="*/ 38 w 62"/>
              <a:gd name="T55" fmla="*/ 60 h 62"/>
              <a:gd name="T56" fmla="*/ 32 w 62"/>
              <a:gd name="T5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 h="62">
                <a:moveTo>
                  <a:pt x="32" y="62"/>
                </a:moveTo>
                <a:lnTo>
                  <a:pt x="32" y="62"/>
                </a:lnTo>
                <a:lnTo>
                  <a:pt x="26" y="60"/>
                </a:lnTo>
                <a:lnTo>
                  <a:pt x="20" y="58"/>
                </a:lnTo>
                <a:lnTo>
                  <a:pt x="10" y="52"/>
                </a:lnTo>
                <a:lnTo>
                  <a:pt x="4" y="42"/>
                </a:lnTo>
                <a:lnTo>
                  <a:pt x="2" y="38"/>
                </a:lnTo>
                <a:lnTo>
                  <a:pt x="0" y="30"/>
                </a:lnTo>
                <a:lnTo>
                  <a:pt x="0" y="30"/>
                </a:lnTo>
                <a:lnTo>
                  <a:pt x="2" y="24"/>
                </a:lnTo>
                <a:lnTo>
                  <a:pt x="4" y="20"/>
                </a:lnTo>
                <a:lnTo>
                  <a:pt x="10" y="10"/>
                </a:lnTo>
                <a:lnTo>
                  <a:pt x="20" y="2"/>
                </a:lnTo>
                <a:lnTo>
                  <a:pt x="26" y="0"/>
                </a:lnTo>
                <a:lnTo>
                  <a:pt x="32" y="0"/>
                </a:lnTo>
                <a:lnTo>
                  <a:pt x="32" y="0"/>
                </a:lnTo>
                <a:lnTo>
                  <a:pt x="38" y="0"/>
                </a:lnTo>
                <a:lnTo>
                  <a:pt x="44" y="2"/>
                </a:lnTo>
                <a:lnTo>
                  <a:pt x="52" y="10"/>
                </a:lnTo>
                <a:lnTo>
                  <a:pt x="60" y="20"/>
                </a:lnTo>
                <a:lnTo>
                  <a:pt x="62" y="24"/>
                </a:lnTo>
                <a:lnTo>
                  <a:pt x="62" y="30"/>
                </a:lnTo>
                <a:lnTo>
                  <a:pt x="62" y="30"/>
                </a:lnTo>
                <a:lnTo>
                  <a:pt x="62" y="38"/>
                </a:lnTo>
                <a:lnTo>
                  <a:pt x="60" y="42"/>
                </a:lnTo>
                <a:lnTo>
                  <a:pt x="52" y="52"/>
                </a:lnTo>
                <a:lnTo>
                  <a:pt x="44" y="58"/>
                </a:lnTo>
                <a:lnTo>
                  <a:pt x="38" y="60"/>
                </a:lnTo>
                <a:lnTo>
                  <a:pt x="32" y="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59" name="Freeform 35"/>
          <p:cNvSpPr>
            <a:spLocks/>
          </p:cNvSpPr>
          <p:nvPr/>
        </p:nvSpPr>
        <p:spPr bwMode="auto">
          <a:xfrm>
            <a:off x="9146842" y="4059930"/>
            <a:ext cx="366996" cy="366997"/>
          </a:xfrm>
          <a:custGeom>
            <a:avLst/>
            <a:gdLst>
              <a:gd name="T0" fmla="*/ 72 w 170"/>
              <a:gd name="T1" fmla="*/ 0 h 170"/>
              <a:gd name="T2" fmla="*/ 72 w 170"/>
              <a:gd name="T3" fmla="*/ 0 h 170"/>
              <a:gd name="T4" fmla="*/ 52 w 170"/>
              <a:gd name="T5" fmla="*/ 4 h 170"/>
              <a:gd name="T6" fmla="*/ 36 w 170"/>
              <a:gd name="T7" fmla="*/ 14 h 170"/>
              <a:gd name="T8" fmla="*/ 42 w 170"/>
              <a:gd name="T9" fmla="*/ 20 h 170"/>
              <a:gd name="T10" fmla="*/ 22 w 170"/>
              <a:gd name="T11" fmla="*/ 42 h 170"/>
              <a:gd name="T12" fmla="*/ 16 w 170"/>
              <a:gd name="T13" fmla="*/ 34 h 170"/>
              <a:gd name="T14" fmla="*/ 16 w 170"/>
              <a:gd name="T15" fmla="*/ 34 h 170"/>
              <a:gd name="T16" fmla="*/ 6 w 170"/>
              <a:gd name="T17" fmla="*/ 52 h 170"/>
              <a:gd name="T18" fmla="*/ 0 w 170"/>
              <a:gd name="T19" fmla="*/ 70 h 170"/>
              <a:gd name="T20" fmla="*/ 10 w 170"/>
              <a:gd name="T21" fmla="*/ 70 h 170"/>
              <a:gd name="T22" fmla="*/ 10 w 170"/>
              <a:gd name="T23" fmla="*/ 98 h 170"/>
              <a:gd name="T24" fmla="*/ 0 w 170"/>
              <a:gd name="T25" fmla="*/ 98 h 170"/>
              <a:gd name="T26" fmla="*/ 0 w 170"/>
              <a:gd name="T27" fmla="*/ 98 h 170"/>
              <a:gd name="T28" fmla="*/ 6 w 170"/>
              <a:gd name="T29" fmla="*/ 118 h 170"/>
              <a:gd name="T30" fmla="*/ 14 w 170"/>
              <a:gd name="T31" fmla="*/ 136 h 170"/>
              <a:gd name="T32" fmla="*/ 22 w 170"/>
              <a:gd name="T33" fmla="*/ 128 h 170"/>
              <a:gd name="T34" fmla="*/ 42 w 170"/>
              <a:gd name="T35" fmla="*/ 148 h 170"/>
              <a:gd name="T36" fmla="*/ 34 w 170"/>
              <a:gd name="T37" fmla="*/ 156 h 170"/>
              <a:gd name="T38" fmla="*/ 34 w 170"/>
              <a:gd name="T39" fmla="*/ 156 h 170"/>
              <a:gd name="T40" fmla="*/ 52 w 170"/>
              <a:gd name="T41" fmla="*/ 164 h 170"/>
              <a:gd name="T42" fmla="*/ 70 w 170"/>
              <a:gd name="T43" fmla="*/ 170 h 170"/>
              <a:gd name="T44" fmla="*/ 70 w 170"/>
              <a:gd name="T45" fmla="*/ 160 h 170"/>
              <a:gd name="T46" fmla="*/ 100 w 170"/>
              <a:gd name="T47" fmla="*/ 160 h 170"/>
              <a:gd name="T48" fmla="*/ 100 w 170"/>
              <a:gd name="T49" fmla="*/ 170 h 170"/>
              <a:gd name="T50" fmla="*/ 100 w 170"/>
              <a:gd name="T51" fmla="*/ 170 h 170"/>
              <a:gd name="T52" fmla="*/ 118 w 170"/>
              <a:gd name="T53" fmla="*/ 164 h 170"/>
              <a:gd name="T54" fmla="*/ 136 w 170"/>
              <a:gd name="T55" fmla="*/ 156 h 170"/>
              <a:gd name="T56" fmla="*/ 128 w 170"/>
              <a:gd name="T57" fmla="*/ 150 h 170"/>
              <a:gd name="T58" fmla="*/ 150 w 170"/>
              <a:gd name="T59" fmla="*/ 128 h 170"/>
              <a:gd name="T60" fmla="*/ 156 w 170"/>
              <a:gd name="T61" fmla="*/ 136 h 170"/>
              <a:gd name="T62" fmla="*/ 156 w 170"/>
              <a:gd name="T63" fmla="*/ 136 h 170"/>
              <a:gd name="T64" fmla="*/ 166 w 170"/>
              <a:gd name="T65" fmla="*/ 118 h 170"/>
              <a:gd name="T66" fmla="*/ 170 w 170"/>
              <a:gd name="T67" fmla="*/ 100 h 170"/>
              <a:gd name="T68" fmla="*/ 162 w 170"/>
              <a:gd name="T69" fmla="*/ 100 h 170"/>
              <a:gd name="T70" fmla="*/ 162 w 170"/>
              <a:gd name="T71" fmla="*/ 72 h 170"/>
              <a:gd name="T72" fmla="*/ 170 w 170"/>
              <a:gd name="T73" fmla="*/ 72 h 170"/>
              <a:gd name="T74" fmla="*/ 170 w 170"/>
              <a:gd name="T75" fmla="*/ 72 h 170"/>
              <a:gd name="T76" fmla="*/ 166 w 170"/>
              <a:gd name="T77" fmla="*/ 52 h 170"/>
              <a:gd name="T78" fmla="*/ 156 w 170"/>
              <a:gd name="T79" fmla="*/ 36 h 170"/>
              <a:gd name="T80" fmla="*/ 150 w 170"/>
              <a:gd name="T81" fmla="*/ 42 h 170"/>
              <a:gd name="T82" fmla="*/ 130 w 170"/>
              <a:gd name="T83" fmla="*/ 22 h 170"/>
              <a:gd name="T84" fmla="*/ 136 w 170"/>
              <a:gd name="T85" fmla="*/ 14 h 170"/>
              <a:gd name="T86" fmla="*/ 136 w 170"/>
              <a:gd name="T87" fmla="*/ 14 h 170"/>
              <a:gd name="T88" fmla="*/ 120 w 170"/>
              <a:gd name="T89" fmla="*/ 6 h 170"/>
              <a:gd name="T90" fmla="*/ 100 w 170"/>
              <a:gd name="T91" fmla="*/ 0 h 170"/>
              <a:gd name="T92" fmla="*/ 100 w 170"/>
              <a:gd name="T93" fmla="*/ 10 h 170"/>
              <a:gd name="T94" fmla="*/ 72 w 170"/>
              <a:gd name="T95" fmla="*/ 10 h 170"/>
              <a:gd name="T96" fmla="*/ 72 w 170"/>
              <a:gd name="T97"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0" h="170">
                <a:moveTo>
                  <a:pt x="72" y="0"/>
                </a:moveTo>
                <a:lnTo>
                  <a:pt x="72" y="0"/>
                </a:lnTo>
                <a:lnTo>
                  <a:pt x="52" y="4"/>
                </a:lnTo>
                <a:lnTo>
                  <a:pt x="36" y="14"/>
                </a:lnTo>
                <a:lnTo>
                  <a:pt x="42" y="20"/>
                </a:lnTo>
                <a:lnTo>
                  <a:pt x="22" y="42"/>
                </a:lnTo>
                <a:lnTo>
                  <a:pt x="16" y="34"/>
                </a:lnTo>
                <a:lnTo>
                  <a:pt x="16" y="34"/>
                </a:lnTo>
                <a:lnTo>
                  <a:pt x="6" y="52"/>
                </a:lnTo>
                <a:lnTo>
                  <a:pt x="0" y="70"/>
                </a:lnTo>
                <a:lnTo>
                  <a:pt x="10" y="70"/>
                </a:lnTo>
                <a:lnTo>
                  <a:pt x="10" y="98"/>
                </a:lnTo>
                <a:lnTo>
                  <a:pt x="0" y="98"/>
                </a:lnTo>
                <a:lnTo>
                  <a:pt x="0" y="98"/>
                </a:lnTo>
                <a:lnTo>
                  <a:pt x="6" y="118"/>
                </a:lnTo>
                <a:lnTo>
                  <a:pt x="14" y="136"/>
                </a:lnTo>
                <a:lnTo>
                  <a:pt x="22" y="128"/>
                </a:lnTo>
                <a:lnTo>
                  <a:pt x="42" y="148"/>
                </a:lnTo>
                <a:lnTo>
                  <a:pt x="34" y="156"/>
                </a:lnTo>
                <a:lnTo>
                  <a:pt x="34" y="156"/>
                </a:lnTo>
                <a:lnTo>
                  <a:pt x="52" y="164"/>
                </a:lnTo>
                <a:lnTo>
                  <a:pt x="70" y="170"/>
                </a:lnTo>
                <a:lnTo>
                  <a:pt x="70" y="160"/>
                </a:lnTo>
                <a:lnTo>
                  <a:pt x="100" y="160"/>
                </a:lnTo>
                <a:lnTo>
                  <a:pt x="100" y="170"/>
                </a:lnTo>
                <a:lnTo>
                  <a:pt x="100" y="170"/>
                </a:lnTo>
                <a:lnTo>
                  <a:pt x="118" y="164"/>
                </a:lnTo>
                <a:lnTo>
                  <a:pt x="136" y="156"/>
                </a:lnTo>
                <a:lnTo>
                  <a:pt x="128" y="150"/>
                </a:lnTo>
                <a:lnTo>
                  <a:pt x="150" y="128"/>
                </a:lnTo>
                <a:lnTo>
                  <a:pt x="156" y="136"/>
                </a:lnTo>
                <a:lnTo>
                  <a:pt x="156" y="136"/>
                </a:lnTo>
                <a:lnTo>
                  <a:pt x="166" y="118"/>
                </a:lnTo>
                <a:lnTo>
                  <a:pt x="170" y="100"/>
                </a:lnTo>
                <a:lnTo>
                  <a:pt x="162" y="100"/>
                </a:lnTo>
                <a:lnTo>
                  <a:pt x="162" y="72"/>
                </a:lnTo>
                <a:lnTo>
                  <a:pt x="170" y="72"/>
                </a:lnTo>
                <a:lnTo>
                  <a:pt x="170" y="72"/>
                </a:lnTo>
                <a:lnTo>
                  <a:pt x="166" y="52"/>
                </a:lnTo>
                <a:lnTo>
                  <a:pt x="156" y="36"/>
                </a:lnTo>
                <a:lnTo>
                  <a:pt x="150" y="42"/>
                </a:lnTo>
                <a:lnTo>
                  <a:pt x="130" y="22"/>
                </a:lnTo>
                <a:lnTo>
                  <a:pt x="136" y="14"/>
                </a:lnTo>
                <a:lnTo>
                  <a:pt x="136" y="14"/>
                </a:lnTo>
                <a:lnTo>
                  <a:pt x="120" y="6"/>
                </a:lnTo>
                <a:lnTo>
                  <a:pt x="100" y="0"/>
                </a:lnTo>
                <a:lnTo>
                  <a:pt x="100" y="10"/>
                </a:lnTo>
                <a:lnTo>
                  <a:pt x="72" y="10"/>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0" name="Freeform 37"/>
          <p:cNvSpPr>
            <a:spLocks/>
          </p:cNvSpPr>
          <p:nvPr/>
        </p:nvSpPr>
        <p:spPr bwMode="auto">
          <a:xfrm>
            <a:off x="9297958" y="4405338"/>
            <a:ext cx="64764" cy="64764"/>
          </a:xfrm>
          <a:custGeom>
            <a:avLst/>
            <a:gdLst>
              <a:gd name="T0" fmla="*/ 30 w 30"/>
              <a:gd name="T1" fmla="*/ 0 h 30"/>
              <a:gd name="T2" fmla="*/ 0 w 30"/>
              <a:gd name="T3" fmla="*/ 0 h 30"/>
              <a:gd name="T4" fmla="*/ 0 w 30"/>
              <a:gd name="T5" fmla="*/ 10 h 30"/>
              <a:gd name="T6" fmla="*/ 0 w 30"/>
              <a:gd name="T7" fmla="*/ 30 h 30"/>
              <a:gd name="T8" fmla="*/ 30 w 30"/>
              <a:gd name="T9" fmla="*/ 30 h 30"/>
              <a:gd name="T10" fmla="*/ 30 w 30"/>
              <a:gd name="T11" fmla="*/ 10 h 30"/>
              <a:gd name="T12" fmla="*/ 30 w 3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30" h="30">
                <a:moveTo>
                  <a:pt x="30" y="0"/>
                </a:moveTo>
                <a:lnTo>
                  <a:pt x="0" y="0"/>
                </a:lnTo>
                <a:lnTo>
                  <a:pt x="0" y="10"/>
                </a:lnTo>
                <a:lnTo>
                  <a:pt x="0" y="30"/>
                </a:lnTo>
                <a:lnTo>
                  <a:pt x="30" y="30"/>
                </a:lnTo>
                <a:lnTo>
                  <a:pt x="30" y="10"/>
                </a:lnTo>
                <a:lnTo>
                  <a:pt x="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1" name="Freeform 39"/>
          <p:cNvSpPr>
            <a:spLocks/>
          </p:cNvSpPr>
          <p:nvPr/>
        </p:nvSpPr>
        <p:spPr bwMode="auto">
          <a:xfrm>
            <a:off x="9151159" y="4336257"/>
            <a:ext cx="86352" cy="86352"/>
          </a:xfrm>
          <a:custGeom>
            <a:avLst/>
            <a:gdLst>
              <a:gd name="T0" fmla="*/ 20 w 40"/>
              <a:gd name="T1" fmla="*/ 0 h 40"/>
              <a:gd name="T2" fmla="*/ 12 w 40"/>
              <a:gd name="T3" fmla="*/ 8 h 40"/>
              <a:gd name="T4" fmla="*/ 0 w 40"/>
              <a:gd name="T5" fmla="*/ 20 h 40"/>
              <a:gd name="T6" fmla="*/ 20 w 40"/>
              <a:gd name="T7" fmla="*/ 40 h 40"/>
              <a:gd name="T8" fmla="*/ 32 w 40"/>
              <a:gd name="T9" fmla="*/ 28 h 40"/>
              <a:gd name="T10" fmla="*/ 40 w 40"/>
              <a:gd name="T11" fmla="*/ 20 h 40"/>
              <a:gd name="T12" fmla="*/ 20 w 40"/>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40" h="40">
                <a:moveTo>
                  <a:pt x="20" y="0"/>
                </a:moveTo>
                <a:lnTo>
                  <a:pt x="12" y="8"/>
                </a:lnTo>
                <a:lnTo>
                  <a:pt x="0" y="20"/>
                </a:lnTo>
                <a:lnTo>
                  <a:pt x="20" y="40"/>
                </a:lnTo>
                <a:lnTo>
                  <a:pt x="32" y="28"/>
                </a:lnTo>
                <a:lnTo>
                  <a:pt x="40" y="20"/>
                </a:lnTo>
                <a:lnTo>
                  <a:pt x="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2" name="Freeform 41"/>
          <p:cNvSpPr>
            <a:spLocks/>
          </p:cNvSpPr>
          <p:nvPr/>
        </p:nvSpPr>
        <p:spPr bwMode="auto">
          <a:xfrm>
            <a:off x="9107983" y="4211046"/>
            <a:ext cx="60446" cy="60447"/>
          </a:xfrm>
          <a:custGeom>
            <a:avLst/>
            <a:gdLst>
              <a:gd name="T0" fmla="*/ 28 w 28"/>
              <a:gd name="T1" fmla="*/ 0 h 28"/>
              <a:gd name="T2" fmla="*/ 18 w 28"/>
              <a:gd name="T3" fmla="*/ 0 h 28"/>
              <a:gd name="T4" fmla="*/ 0 w 28"/>
              <a:gd name="T5" fmla="*/ 0 h 28"/>
              <a:gd name="T6" fmla="*/ 0 w 28"/>
              <a:gd name="T7" fmla="*/ 28 h 28"/>
              <a:gd name="T8" fmla="*/ 1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18" y="0"/>
                </a:lnTo>
                <a:lnTo>
                  <a:pt x="0" y="0"/>
                </a:lnTo>
                <a:lnTo>
                  <a:pt x="0" y="28"/>
                </a:lnTo>
                <a:lnTo>
                  <a:pt x="1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3" name="Freeform 49"/>
          <p:cNvSpPr>
            <a:spLocks/>
          </p:cNvSpPr>
          <p:nvPr/>
        </p:nvSpPr>
        <p:spPr bwMode="auto">
          <a:xfrm>
            <a:off x="9496568" y="4215364"/>
            <a:ext cx="60446" cy="60447"/>
          </a:xfrm>
          <a:custGeom>
            <a:avLst/>
            <a:gdLst>
              <a:gd name="T0" fmla="*/ 28 w 28"/>
              <a:gd name="T1" fmla="*/ 0 h 28"/>
              <a:gd name="T2" fmla="*/ 8 w 28"/>
              <a:gd name="T3" fmla="*/ 0 h 28"/>
              <a:gd name="T4" fmla="*/ 0 w 28"/>
              <a:gd name="T5" fmla="*/ 0 h 28"/>
              <a:gd name="T6" fmla="*/ 0 w 28"/>
              <a:gd name="T7" fmla="*/ 28 h 28"/>
              <a:gd name="T8" fmla="*/ 8 w 28"/>
              <a:gd name="T9" fmla="*/ 28 h 28"/>
              <a:gd name="T10" fmla="*/ 28 w 28"/>
              <a:gd name="T11" fmla="*/ 28 h 28"/>
              <a:gd name="T12" fmla="*/ 28 w 28"/>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8" h="28">
                <a:moveTo>
                  <a:pt x="28" y="0"/>
                </a:moveTo>
                <a:lnTo>
                  <a:pt x="8" y="0"/>
                </a:lnTo>
                <a:lnTo>
                  <a:pt x="0" y="0"/>
                </a:lnTo>
                <a:lnTo>
                  <a:pt x="0" y="28"/>
                </a:lnTo>
                <a:lnTo>
                  <a:pt x="8" y="28"/>
                </a:lnTo>
                <a:lnTo>
                  <a:pt x="28" y="28"/>
                </a:lnTo>
                <a:lnTo>
                  <a:pt x="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64" name="Freeform 51"/>
          <p:cNvSpPr>
            <a:spLocks/>
          </p:cNvSpPr>
          <p:nvPr/>
        </p:nvSpPr>
        <p:spPr bwMode="auto">
          <a:xfrm>
            <a:off x="9423168" y="4336257"/>
            <a:ext cx="90670" cy="90670"/>
          </a:xfrm>
          <a:custGeom>
            <a:avLst/>
            <a:gdLst>
              <a:gd name="T0" fmla="*/ 22 w 42"/>
              <a:gd name="T1" fmla="*/ 0 h 42"/>
              <a:gd name="T2" fmla="*/ 0 w 42"/>
              <a:gd name="T3" fmla="*/ 22 h 42"/>
              <a:gd name="T4" fmla="*/ 8 w 42"/>
              <a:gd name="T5" fmla="*/ 28 h 42"/>
              <a:gd name="T6" fmla="*/ 22 w 42"/>
              <a:gd name="T7" fmla="*/ 42 h 42"/>
              <a:gd name="T8" fmla="*/ 42 w 42"/>
              <a:gd name="T9" fmla="*/ 22 h 42"/>
              <a:gd name="T10" fmla="*/ 28 w 42"/>
              <a:gd name="T11" fmla="*/ 8 h 42"/>
              <a:gd name="T12" fmla="*/ 22 w 42"/>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2" h="42">
                <a:moveTo>
                  <a:pt x="22" y="0"/>
                </a:moveTo>
                <a:lnTo>
                  <a:pt x="0" y="22"/>
                </a:lnTo>
                <a:lnTo>
                  <a:pt x="8" y="28"/>
                </a:lnTo>
                <a:lnTo>
                  <a:pt x="22" y="42"/>
                </a:lnTo>
                <a:lnTo>
                  <a:pt x="42" y="22"/>
                </a:lnTo>
                <a:lnTo>
                  <a:pt x="28" y="8"/>
                </a:lnTo>
                <a:lnTo>
                  <a:pt x="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65" name="Group 264"/>
          <p:cNvGrpSpPr/>
          <p:nvPr/>
        </p:nvGrpSpPr>
        <p:grpSpPr>
          <a:xfrm>
            <a:off x="11309861" y="4259703"/>
            <a:ext cx="708762" cy="1027666"/>
            <a:chOff x="1450975" y="3460750"/>
            <a:chExt cx="645974" cy="936625"/>
          </a:xfrm>
        </p:grpSpPr>
        <p:sp>
          <p:nvSpPr>
            <p:cNvPr id="296" name="Freeform 41"/>
            <p:cNvSpPr>
              <a:spLocks/>
            </p:cNvSpPr>
            <p:nvPr/>
          </p:nvSpPr>
          <p:spPr bwMode="auto">
            <a:xfrm>
              <a:off x="1474649"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7" name="Freeform 42"/>
            <p:cNvSpPr>
              <a:spLocks/>
            </p:cNvSpPr>
            <p:nvPr/>
          </p:nvSpPr>
          <p:spPr bwMode="auto">
            <a:xfrm>
              <a:off x="1450975" y="3460750"/>
              <a:ext cx="622300" cy="936625"/>
            </a:xfrm>
            <a:custGeom>
              <a:avLst/>
              <a:gdLst>
                <a:gd name="T0" fmla="*/ 0 w 392"/>
                <a:gd name="T1" fmla="*/ 18 h 590"/>
                <a:gd name="T2" fmla="*/ 0 w 392"/>
                <a:gd name="T3" fmla="*/ 572 h 590"/>
                <a:gd name="T4" fmla="*/ 0 w 392"/>
                <a:gd name="T5" fmla="*/ 572 h 590"/>
                <a:gd name="T6" fmla="*/ 0 w 392"/>
                <a:gd name="T7" fmla="*/ 578 h 590"/>
                <a:gd name="T8" fmla="*/ 4 w 392"/>
                <a:gd name="T9" fmla="*/ 584 h 590"/>
                <a:gd name="T10" fmla="*/ 10 w 392"/>
                <a:gd name="T11" fmla="*/ 588 h 590"/>
                <a:gd name="T12" fmla="*/ 18 w 392"/>
                <a:gd name="T13" fmla="*/ 590 h 590"/>
                <a:gd name="T14" fmla="*/ 374 w 392"/>
                <a:gd name="T15" fmla="*/ 590 h 590"/>
                <a:gd name="T16" fmla="*/ 374 w 392"/>
                <a:gd name="T17" fmla="*/ 590 h 590"/>
                <a:gd name="T18" fmla="*/ 380 w 392"/>
                <a:gd name="T19" fmla="*/ 588 h 590"/>
                <a:gd name="T20" fmla="*/ 386 w 392"/>
                <a:gd name="T21" fmla="*/ 584 h 590"/>
                <a:gd name="T22" fmla="*/ 390 w 392"/>
                <a:gd name="T23" fmla="*/ 578 h 590"/>
                <a:gd name="T24" fmla="*/ 392 w 392"/>
                <a:gd name="T25" fmla="*/ 572 h 590"/>
                <a:gd name="T26" fmla="*/ 392 w 392"/>
                <a:gd name="T27" fmla="*/ 18 h 590"/>
                <a:gd name="T28" fmla="*/ 392 w 392"/>
                <a:gd name="T29" fmla="*/ 18 h 590"/>
                <a:gd name="T30" fmla="*/ 390 w 392"/>
                <a:gd name="T31" fmla="*/ 10 h 590"/>
                <a:gd name="T32" fmla="*/ 386 w 392"/>
                <a:gd name="T33" fmla="*/ 4 h 590"/>
                <a:gd name="T34" fmla="*/ 380 w 392"/>
                <a:gd name="T35" fmla="*/ 0 h 590"/>
                <a:gd name="T36" fmla="*/ 374 w 392"/>
                <a:gd name="T37" fmla="*/ 0 h 590"/>
                <a:gd name="T38" fmla="*/ 18 w 392"/>
                <a:gd name="T39" fmla="*/ 0 h 590"/>
                <a:gd name="T40" fmla="*/ 18 w 392"/>
                <a:gd name="T41" fmla="*/ 0 h 590"/>
                <a:gd name="T42" fmla="*/ 10 w 392"/>
                <a:gd name="T43" fmla="*/ 0 h 590"/>
                <a:gd name="T44" fmla="*/ 4 w 392"/>
                <a:gd name="T45" fmla="*/ 4 h 590"/>
                <a:gd name="T46" fmla="*/ 0 w 392"/>
                <a:gd name="T47" fmla="*/ 10 h 590"/>
                <a:gd name="T48" fmla="*/ 0 w 392"/>
                <a:gd name="T49" fmla="*/ 1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2" h="590">
                  <a:moveTo>
                    <a:pt x="0" y="18"/>
                  </a:moveTo>
                  <a:lnTo>
                    <a:pt x="0" y="572"/>
                  </a:lnTo>
                  <a:lnTo>
                    <a:pt x="0" y="572"/>
                  </a:lnTo>
                  <a:lnTo>
                    <a:pt x="0" y="578"/>
                  </a:lnTo>
                  <a:lnTo>
                    <a:pt x="4" y="584"/>
                  </a:lnTo>
                  <a:lnTo>
                    <a:pt x="10" y="588"/>
                  </a:lnTo>
                  <a:lnTo>
                    <a:pt x="18" y="590"/>
                  </a:lnTo>
                  <a:lnTo>
                    <a:pt x="374" y="590"/>
                  </a:lnTo>
                  <a:lnTo>
                    <a:pt x="374" y="590"/>
                  </a:lnTo>
                  <a:lnTo>
                    <a:pt x="380" y="588"/>
                  </a:lnTo>
                  <a:lnTo>
                    <a:pt x="386" y="584"/>
                  </a:lnTo>
                  <a:lnTo>
                    <a:pt x="390" y="578"/>
                  </a:lnTo>
                  <a:lnTo>
                    <a:pt x="392" y="572"/>
                  </a:lnTo>
                  <a:lnTo>
                    <a:pt x="392" y="18"/>
                  </a:lnTo>
                  <a:lnTo>
                    <a:pt x="392" y="18"/>
                  </a:lnTo>
                  <a:lnTo>
                    <a:pt x="390" y="10"/>
                  </a:lnTo>
                  <a:lnTo>
                    <a:pt x="386" y="4"/>
                  </a:lnTo>
                  <a:lnTo>
                    <a:pt x="380" y="0"/>
                  </a:lnTo>
                  <a:lnTo>
                    <a:pt x="374" y="0"/>
                  </a:lnTo>
                  <a:lnTo>
                    <a:pt x="18" y="0"/>
                  </a:lnTo>
                  <a:lnTo>
                    <a:pt x="18" y="0"/>
                  </a:lnTo>
                  <a:lnTo>
                    <a:pt x="10" y="0"/>
                  </a:lnTo>
                  <a:lnTo>
                    <a:pt x="4" y="4"/>
                  </a:lnTo>
                  <a:lnTo>
                    <a:pt x="0" y="10"/>
                  </a:lnTo>
                  <a:lnTo>
                    <a:pt x="0" y="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8" name="Rectangle 43"/>
            <p:cNvSpPr>
              <a:spLocks noChangeArrowheads="1"/>
            </p:cNvSpPr>
            <p:nvPr/>
          </p:nvSpPr>
          <p:spPr bwMode="auto">
            <a:xfrm>
              <a:off x="1496875" y="3489325"/>
              <a:ext cx="577849" cy="866775"/>
            </a:xfrm>
            <a:prstGeom prst="rect">
              <a:avLst/>
            </a:prstGeom>
            <a:solidFill>
              <a:srgbClr val="C3DA5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9" name="Rectangle 44"/>
            <p:cNvSpPr>
              <a:spLocks noChangeArrowheads="1"/>
            </p:cNvSpPr>
            <p:nvPr/>
          </p:nvSpPr>
          <p:spPr bwMode="auto">
            <a:xfrm>
              <a:off x="1473200" y="3489325"/>
              <a:ext cx="577850" cy="86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0" name="Freeform 45"/>
            <p:cNvSpPr>
              <a:spLocks noEditPoints="1"/>
            </p:cNvSpPr>
            <p:nvPr/>
          </p:nvSpPr>
          <p:spPr bwMode="auto">
            <a:xfrm>
              <a:off x="1617525" y="3867150"/>
              <a:ext cx="336550" cy="142875"/>
            </a:xfrm>
            <a:custGeom>
              <a:avLst/>
              <a:gdLst>
                <a:gd name="T0" fmla="*/ 196 w 212"/>
                <a:gd name="T1" fmla="*/ 0 h 90"/>
                <a:gd name="T2" fmla="*/ 196 w 212"/>
                <a:gd name="T3" fmla="*/ 0 h 90"/>
                <a:gd name="T4" fmla="*/ 190 w 212"/>
                <a:gd name="T5" fmla="*/ 0 h 90"/>
                <a:gd name="T6" fmla="*/ 186 w 212"/>
                <a:gd name="T7" fmla="*/ 4 h 90"/>
                <a:gd name="T8" fmla="*/ 182 w 212"/>
                <a:gd name="T9" fmla="*/ 8 h 90"/>
                <a:gd name="T10" fmla="*/ 182 w 212"/>
                <a:gd name="T11" fmla="*/ 14 h 90"/>
                <a:gd name="T12" fmla="*/ 182 w 212"/>
                <a:gd name="T13" fmla="*/ 74 h 90"/>
                <a:gd name="T14" fmla="*/ 182 w 212"/>
                <a:gd name="T15" fmla="*/ 74 h 90"/>
                <a:gd name="T16" fmla="*/ 182 w 212"/>
                <a:gd name="T17" fmla="*/ 80 h 90"/>
                <a:gd name="T18" fmla="*/ 186 w 212"/>
                <a:gd name="T19" fmla="*/ 86 h 90"/>
                <a:gd name="T20" fmla="*/ 190 w 212"/>
                <a:gd name="T21" fmla="*/ 90 h 90"/>
                <a:gd name="T22" fmla="*/ 196 w 212"/>
                <a:gd name="T23" fmla="*/ 90 h 90"/>
                <a:gd name="T24" fmla="*/ 196 w 212"/>
                <a:gd name="T25" fmla="*/ 90 h 90"/>
                <a:gd name="T26" fmla="*/ 202 w 212"/>
                <a:gd name="T27" fmla="*/ 90 h 90"/>
                <a:gd name="T28" fmla="*/ 208 w 212"/>
                <a:gd name="T29" fmla="*/ 86 h 90"/>
                <a:gd name="T30" fmla="*/ 210 w 212"/>
                <a:gd name="T31" fmla="*/ 80 h 90"/>
                <a:gd name="T32" fmla="*/ 212 w 212"/>
                <a:gd name="T33" fmla="*/ 74 h 90"/>
                <a:gd name="T34" fmla="*/ 212 w 212"/>
                <a:gd name="T35" fmla="*/ 14 h 90"/>
                <a:gd name="T36" fmla="*/ 212 w 212"/>
                <a:gd name="T37" fmla="*/ 14 h 90"/>
                <a:gd name="T38" fmla="*/ 210 w 212"/>
                <a:gd name="T39" fmla="*/ 8 h 90"/>
                <a:gd name="T40" fmla="*/ 208 w 212"/>
                <a:gd name="T41" fmla="*/ 4 h 90"/>
                <a:gd name="T42" fmla="*/ 202 w 212"/>
                <a:gd name="T43" fmla="*/ 0 h 90"/>
                <a:gd name="T44" fmla="*/ 196 w 212"/>
                <a:gd name="T45" fmla="*/ 0 h 90"/>
                <a:gd name="T46" fmla="*/ 14 w 212"/>
                <a:gd name="T47" fmla="*/ 0 h 90"/>
                <a:gd name="T48" fmla="*/ 14 w 212"/>
                <a:gd name="T49" fmla="*/ 0 h 90"/>
                <a:gd name="T50" fmla="*/ 8 w 212"/>
                <a:gd name="T51" fmla="*/ 0 h 90"/>
                <a:gd name="T52" fmla="*/ 4 w 212"/>
                <a:gd name="T53" fmla="*/ 4 h 90"/>
                <a:gd name="T54" fmla="*/ 0 w 212"/>
                <a:gd name="T55" fmla="*/ 8 h 90"/>
                <a:gd name="T56" fmla="*/ 0 w 212"/>
                <a:gd name="T57" fmla="*/ 14 h 90"/>
                <a:gd name="T58" fmla="*/ 0 w 212"/>
                <a:gd name="T59" fmla="*/ 74 h 90"/>
                <a:gd name="T60" fmla="*/ 0 w 212"/>
                <a:gd name="T61" fmla="*/ 74 h 90"/>
                <a:gd name="T62" fmla="*/ 0 w 212"/>
                <a:gd name="T63" fmla="*/ 80 h 90"/>
                <a:gd name="T64" fmla="*/ 4 w 212"/>
                <a:gd name="T65" fmla="*/ 86 h 90"/>
                <a:gd name="T66" fmla="*/ 8 w 212"/>
                <a:gd name="T67" fmla="*/ 90 h 90"/>
                <a:gd name="T68" fmla="*/ 14 w 212"/>
                <a:gd name="T69" fmla="*/ 90 h 90"/>
                <a:gd name="T70" fmla="*/ 14 w 212"/>
                <a:gd name="T71" fmla="*/ 90 h 90"/>
                <a:gd name="T72" fmla="*/ 20 w 212"/>
                <a:gd name="T73" fmla="*/ 90 h 90"/>
                <a:gd name="T74" fmla="*/ 26 w 212"/>
                <a:gd name="T75" fmla="*/ 86 h 90"/>
                <a:gd name="T76" fmla="*/ 28 w 212"/>
                <a:gd name="T77" fmla="*/ 80 h 90"/>
                <a:gd name="T78" fmla="*/ 30 w 212"/>
                <a:gd name="T79" fmla="*/ 74 h 90"/>
                <a:gd name="T80" fmla="*/ 30 w 212"/>
                <a:gd name="T81" fmla="*/ 14 h 90"/>
                <a:gd name="T82" fmla="*/ 30 w 212"/>
                <a:gd name="T83" fmla="*/ 14 h 90"/>
                <a:gd name="T84" fmla="*/ 28 w 212"/>
                <a:gd name="T85" fmla="*/ 8 h 90"/>
                <a:gd name="T86" fmla="*/ 26 w 212"/>
                <a:gd name="T87" fmla="*/ 4 h 90"/>
                <a:gd name="T88" fmla="*/ 20 w 212"/>
                <a:gd name="T89" fmla="*/ 0 h 90"/>
                <a:gd name="T90" fmla="*/ 14 w 212"/>
                <a:gd name="T9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2" h="90">
                  <a:moveTo>
                    <a:pt x="196" y="0"/>
                  </a:moveTo>
                  <a:lnTo>
                    <a:pt x="196" y="0"/>
                  </a:lnTo>
                  <a:lnTo>
                    <a:pt x="190" y="0"/>
                  </a:lnTo>
                  <a:lnTo>
                    <a:pt x="186" y="4"/>
                  </a:lnTo>
                  <a:lnTo>
                    <a:pt x="182" y="8"/>
                  </a:lnTo>
                  <a:lnTo>
                    <a:pt x="182" y="14"/>
                  </a:lnTo>
                  <a:lnTo>
                    <a:pt x="182" y="74"/>
                  </a:lnTo>
                  <a:lnTo>
                    <a:pt x="182" y="74"/>
                  </a:lnTo>
                  <a:lnTo>
                    <a:pt x="182" y="80"/>
                  </a:lnTo>
                  <a:lnTo>
                    <a:pt x="186" y="86"/>
                  </a:lnTo>
                  <a:lnTo>
                    <a:pt x="190" y="90"/>
                  </a:lnTo>
                  <a:lnTo>
                    <a:pt x="196" y="90"/>
                  </a:lnTo>
                  <a:lnTo>
                    <a:pt x="196" y="90"/>
                  </a:lnTo>
                  <a:lnTo>
                    <a:pt x="202" y="90"/>
                  </a:lnTo>
                  <a:lnTo>
                    <a:pt x="208" y="86"/>
                  </a:lnTo>
                  <a:lnTo>
                    <a:pt x="210" y="80"/>
                  </a:lnTo>
                  <a:lnTo>
                    <a:pt x="212" y="74"/>
                  </a:lnTo>
                  <a:lnTo>
                    <a:pt x="212" y="14"/>
                  </a:lnTo>
                  <a:lnTo>
                    <a:pt x="212" y="14"/>
                  </a:lnTo>
                  <a:lnTo>
                    <a:pt x="210" y="8"/>
                  </a:lnTo>
                  <a:lnTo>
                    <a:pt x="208" y="4"/>
                  </a:lnTo>
                  <a:lnTo>
                    <a:pt x="202" y="0"/>
                  </a:lnTo>
                  <a:lnTo>
                    <a:pt x="196" y="0"/>
                  </a:lnTo>
                  <a:close/>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1" name="Freeform 46"/>
            <p:cNvSpPr>
              <a:spLocks/>
            </p:cNvSpPr>
            <p:nvPr/>
          </p:nvSpPr>
          <p:spPr bwMode="auto">
            <a:xfrm>
              <a:off x="1882775"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2" name="Freeform 47"/>
            <p:cNvSpPr>
              <a:spLocks/>
            </p:cNvSpPr>
            <p:nvPr/>
          </p:nvSpPr>
          <p:spPr bwMode="auto">
            <a:xfrm>
              <a:off x="1593850" y="3867150"/>
              <a:ext cx="47625" cy="142875"/>
            </a:xfrm>
            <a:custGeom>
              <a:avLst/>
              <a:gdLst>
                <a:gd name="T0" fmla="*/ 14 w 30"/>
                <a:gd name="T1" fmla="*/ 0 h 90"/>
                <a:gd name="T2" fmla="*/ 14 w 30"/>
                <a:gd name="T3" fmla="*/ 0 h 90"/>
                <a:gd name="T4" fmla="*/ 8 w 30"/>
                <a:gd name="T5" fmla="*/ 0 h 90"/>
                <a:gd name="T6" fmla="*/ 4 w 30"/>
                <a:gd name="T7" fmla="*/ 4 h 90"/>
                <a:gd name="T8" fmla="*/ 0 w 30"/>
                <a:gd name="T9" fmla="*/ 8 h 90"/>
                <a:gd name="T10" fmla="*/ 0 w 30"/>
                <a:gd name="T11" fmla="*/ 14 h 90"/>
                <a:gd name="T12" fmla="*/ 0 w 30"/>
                <a:gd name="T13" fmla="*/ 74 h 90"/>
                <a:gd name="T14" fmla="*/ 0 w 30"/>
                <a:gd name="T15" fmla="*/ 74 h 90"/>
                <a:gd name="T16" fmla="*/ 0 w 30"/>
                <a:gd name="T17" fmla="*/ 80 h 90"/>
                <a:gd name="T18" fmla="*/ 4 w 30"/>
                <a:gd name="T19" fmla="*/ 86 h 90"/>
                <a:gd name="T20" fmla="*/ 8 w 30"/>
                <a:gd name="T21" fmla="*/ 90 h 90"/>
                <a:gd name="T22" fmla="*/ 14 w 30"/>
                <a:gd name="T23" fmla="*/ 90 h 90"/>
                <a:gd name="T24" fmla="*/ 14 w 30"/>
                <a:gd name="T25" fmla="*/ 90 h 90"/>
                <a:gd name="T26" fmla="*/ 20 w 30"/>
                <a:gd name="T27" fmla="*/ 90 h 90"/>
                <a:gd name="T28" fmla="*/ 26 w 30"/>
                <a:gd name="T29" fmla="*/ 86 h 90"/>
                <a:gd name="T30" fmla="*/ 28 w 30"/>
                <a:gd name="T31" fmla="*/ 80 h 90"/>
                <a:gd name="T32" fmla="*/ 30 w 30"/>
                <a:gd name="T33" fmla="*/ 74 h 90"/>
                <a:gd name="T34" fmla="*/ 30 w 30"/>
                <a:gd name="T35" fmla="*/ 14 h 90"/>
                <a:gd name="T36" fmla="*/ 30 w 30"/>
                <a:gd name="T37" fmla="*/ 14 h 90"/>
                <a:gd name="T38" fmla="*/ 28 w 30"/>
                <a:gd name="T39" fmla="*/ 8 h 90"/>
                <a:gd name="T40" fmla="*/ 26 w 30"/>
                <a:gd name="T41" fmla="*/ 4 h 90"/>
                <a:gd name="T42" fmla="*/ 20 w 30"/>
                <a:gd name="T43" fmla="*/ 0 h 90"/>
                <a:gd name="T44" fmla="*/ 14 w 30"/>
                <a:gd name="T45"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 h="90">
                  <a:moveTo>
                    <a:pt x="14" y="0"/>
                  </a:moveTo>
                  <a:lnTo>
                    <a:pt x="14" y="0"/>
                  </a:lnTo>
                  <a:lnTo>
                    <a:pt x="8" y="0"/>
                  </a:lnTo>
                  <a:lnTo>
                    <a:pt x="4" y="4"/>
                  </a:lnTo>
                  <a:lnTo>
                    <a:pt x="0" y="8"/>
                  </a:lnTo>
                  <a:lnTo>
                    <a:pt x="0" y="14"/>
                  </a:lnTo>
                  <a:lnTo>
                    <a:pt x="0" y="74"/>
                  </a:lnTo>
                  <a:lnTo>
                    <a:pt x="0" y="74"/>
                  </a:lnTo>
                  <a:lnTo>
                    <a:pt x="0" y="80"/>
                  </a:lnTo>
                  <a:lnTo>
                    <a:pt x="4" y="86"/>
                  </a:lnTo>
                  <a:lnTo>
                    <a:pt x="8" y="90"/>
                  </a:lnTo>
                  <a:lnTo>
                    <a:pt x="14" y="90"/>
                  </a:lnTo>
                  <a:lnTo>
                    <a:pt x="14" y="90"/>
                  </a:lnTo>
                  <a:lnTo>
                    <a:pt x="20" y="90"/>
                  </a:lnTo>
                  <a:lnTo>
                    <a:pt x="26" y="86"/>
                  </a:lnTo>
                  <a:lnTo>
                    <a:pt x="28" y="80"/>
                  </a:lnTo>
                  <a:lnTo>
                    <a:pt x="30" y="74"/>
                  </a:lnTo>
                  <a:lnTo>
                    <a:pt x="30" y="14"/>
                  </a:lnTo>
                  <a:lnTo>
                    <a:pt x="30" y="14"/>
                  </a:lnTo>
                  <a:lnTo>
                    <a:pt x="28" y="8"/>
                  </a:lnTo>
                  <a:lnTo>
                    <a:pt x="26" y="4"/>
                  </a:lnTo>
                  <a:lnTo>
                    <a:pt x="20" y="0"/>
                  </a:lnTo>
                  <a:lnTo>
                    <a:pt x="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3" name="Freeform 48"/>
            <p:cNvSpPr>
              <a:spLocks/>
            </p:cNvSpPr>
            <p:nvPr/>
          </p:nvSpPr>
          <p:spPr bwMode="auto">
            <a:xfrm>
              <a:off x="1677848" y="3867150"/>
              <a:ext cx="215900" cy="269875"/>
            </a:xfrm>
            <a:custGeom>
              <a:avLst/>
              <a:gdLst>
                <a:gd name="T0" fmla="*/ 0 w 136"/>
                <a:gd name="T1" fmla="*/ 0 h 170"/>
                <a:gd name="T2" fmla="*/ 0 w 136"/>
                <a:gd name="T3" fmla="*/ 110 h 170"/>
                <a:gd name="T4" fmla="*/ 0 w 136"/>
                <a:gd name="T5" fmla="*/ 110 h 170"/>
                <a:gd name="T6" fmla="*/ 2 w 136"/>
                <a:gd name="T7" fmla="*/ 114 h 170"/>
                <a:gd name="T8" fmla="*/ 4 w 136"/>
                <a:gd name="T9" fmla="*/ 118 h 170"/>
                <a:gd name="T10" fmla="*/ 8 w 136"/>
                <a:gd name="T11" fmla="*/ 120 h 170"/>
                <a:gd name="T12" fmla="*/ 12 w 136"/>
                <a:gd name="T13" fmla="*/ 122 h 170"/>
                <a:gd name="T14" fmla="*/ 26 w 136"/>
                <a:gd name="T15" fmla="*/ 122 h 170"/>
                <a:gd name="T16" fmla="*/ 26 w 136"/>
                <a:gd name="T17" fmla="*/ 154 h 170"/>
                <a:gd name="T18" fmla="*/ 26 w 136"/>
                <a:gd name="T19" fmla="*/ 154 h 170"/>
                <a:gd name="T20" fmla="*/ 28 w 136"/>
                <a:gd name="T21" fmla="*/ 160 h 170"/>
                <a:gd name="T22" fmla="*/ 30 w 136"/>
                <a:gd name="T23" fmla="*/ 166 h 170"/>
                <a:gd name="T24" fmla="*/ 36 w 136"/>
                <a:gd name="T25" fmla="*/ 170 h 170"/>
                <a:gd name="T26" fmla="*/ 40 w 136"/>
                <a:gd name="T27" fmla="*/ 170 h 170"/>
                <a:gd name="T28" fmla="*/ 40 w 136"/>
                <a:gd name="T29" fmla="*/ 170 h 170"/>
                <a:gd name="T30" fmla="*/ 46 w 136"/>
                <a:gd name="T31" fmla="*/ 170 h 170"/>
                <a:gd name="T32" fmla="*/ 52 w 136"/>
                <a:gd name="T33" fmla="*/ 166 h 170"/>
                <a:gd name="T34" fmla="*/ 54 w 136"/>
                <a:gd name="T35" fmla="*/ 160 h 170"/>
                <a:gd name="T36" fmla="*/ 56 w 136"/>
                <a:gd name="T37" fmla="*/ 154 h 170"/>
                <a:gd name="T38" fmla="*/ 56 w 136"/>
                <a:gd name="T39" fmla="*/ 122 h 170"/>
                <a:gd name="T40" fmla="*/ 80 w 136"/>
                <a:gd name="T41" fmla="*/ 122 h 170"/>
                <a:gd name="T42" fmla="*/ 80 w 136"/>
                <a:gd name="T43" fmla="*/ 154 h 170"/>
                <a:gd name="T44" fmla="*/ 80 w 136"/>
                <a:gd name="T45" fmla="*/ 154 h 170"/>
                <a:gd name="T46" fmla="*/ 80 w 136"/>
                <a:gd name="T47" fmla="*/ 160 h 170"/>
                <a:gd name="T48" fmla="*/ 84 w 136"/>
                <a:gd name="T49" fmla="*/ 166 h 170"/>
                <a:gd name="T50" fmla="*/ 88 w 136"/>
                <a:gd name="T51" fmla="*/ 170 h 170"/>
                <a:gd name="T52" fmla="*/ 94 w 136"/>
                <a:gd name="T53" fmla="*/ 170 h 170"/>
                <a:gd name="T54" fmla="*/ 94 w 136"/>
                <a:gd name="T55" fmla="*/ 170 h 170"/>
                <a:gd name="T56" fmla="*/ 100 w 136"/>
                <a:gd name="T57" fmla="*/ 170 h 170"/>
                <a:gd name="T58" fmla="*/ 106 w 136"/>
                <a:gd name="T59" fmla="*/ 166 h 170"/>
                <a:gd name="T60" fmla="*/ 108 w 136"/>
                <a:gd name="T61" fmla="*/ 160 h 170"/>
                <a:gd name="T62" fmla="*/ 110 w 136"/>
                <a:gd name="T63" fmla="*/ 154 h 170"/>
                <a:gd name="T64" fmla="*/ 110 w 136"/>
                <a:gd name="T65" fmla="*/ 122 h 170"/>
                <a:gd name="T66" fmla="*/ 124 w 136"/>
                <a:gd name="T67" fmla="*/ 122 h 170"/>
                <a:gd name="T68" fmla="*/ 124 w 136"/>
                <a:gd name="T69" fmla="*/ 122 h 170"/>
                <a:gd name="T70" fmla="*/ 128 w 136"/>
                <a:gd name="T71" fmla="*/ 120 h 170"/>
                <a:gd name="T72" fmla="*/ 132 w 136"/>
                <a:gd name="T73" fmla="*/ 118 h 170"/>
                <a:gd name="T74" fmla="*/ 134 w 136"/>
                <a:gd name="T75" fmla="*/ 114 h 170"/>
                <a:gd name="T76" fmla="*/ 136 w 136"/>
                <a:gd name="T77" fmla="*/ 110 h 170"/>
                <a:gd name="T78" fmla="*/ 136 w 136"/>
                <a:gd name="T79" fmla="*/ 0 h 170"/>
                <a:gd name="T80" fmla="*/ 0 w 136"/>
                <a:gd name="T81"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70">
                  <a:moveTo>
                    <a:pt x="0" y="0"/>
                  </a:moveTo>
                  <a:lnTo>
                    <a:pt x="0" y="110"/>
                  </a:lnTo>
                  <a:lnTo>
                    <a:pt x="0" y="110"/>
                  </a:lnTo>
                  <a:lnTo>
                    <a:pt x="2" y="114"/>
                  </a:lnTo>
                  <a:lnTo>
                    <a:pt x="4" y="118"/>
                  </a:lnTo>
                  <a:lnTo>
                    <a:pt x="8" y="120"/>
                  </a:lnTo>
                  <a:lnTo>
                    <a:pt x="12" y="122"/>
                  </a:lnTo>
                  <a:lnTo>
                    <a:pt x="26" y="122"/>
                  </a:lnTo>
                  <a:lnTo>
                    <a:pt x="26" y="154"/>
                  </a:lnTo>
                  <a:lnTo>
                    <a:pt x="26" y="154"/>
                  </a:lnTo>
                  <a:lnTo>
                    <a:pt x="28" y="160"/>
                  </a:lnTo>
                  <a:lnTo>
                    <a:pt x="30" y="166"/>
                  </a:lnTo>
                  <a:lnTo>
                    <a:pt x="36" y="170"/>
                  </a:lnTo>
                  <a:lnTo>
                    <a:pt x="40" y="170"/>
                  </a:lnTo>
                  <a:lnTo>
                    <a:pt x="40" y="170"/>
                  </a:lnTo>
                  <a:lnTo>
                    <a:pt x="46" y="170"/>
                  </a:lnTo>
                  <a:lnTo>
                    <a:pt x="52" y="166"/>
                  </a:lnTo>
                  <a:lnTo>
                    <a:pt x="54" y="160"/>
                  </a:lnTo>
                  <a:lnTo>
                    <a:pt x="56" y="154"/>
                  </a:lnTo>
                  <a:lnTo>
                    <a:pt x="56" y="122"/>
                  </a:lnTo>
                  <a:lnTo>
                    <a:pt x="80" y="122"/>
                  </a:lnTo>
                  <a:lnTo>
                    <a:pt x="80" y="154"/>
                  </a:lnTo>
                  <a:lnTo>
                    <a:pt x="80" y="154"/>
                  </a:lnTo>
                  <a:lnTo>
                    <a:pt x="80" y="160"/>
                  </a:lnTo>
                  <a:lnTo>
                    <a:pt x="84" y="166"/>
                  </a:lnTo>
                  <a:lnTo>
                    <a:pt x="88" y="170"/>
                  </a:lnTo>
                  <a:lnTo>
                    <a:pt x="94" y="170"/>
                  </a:lnTo>
                  <a:lnTo>
                    <a:pt x="94" y="170"/>
                  </a:lnTo>
                  <a:lnTo>
                    <a:pt x="100" y="170"/>
                  </a:lnTo>
                  <a:lnTo>
                    <a:pt x="106" y="166"/>
                  </a:lnTo>
                  <a:lnTo>
                    <a:pt x="108" y="160"/>
                  </a:lnTo>
                  <a:lnTo>
                    <a:pt x="110" y="154"/>
                  </a:lnTo>
                  <a:lnTo>
                    <a:pt x="110" y="122"/>
                  </a:lnTo>
                  <a:lnTo>
                    <a:pt x="124" y="122"/>
                  </a:lnTo>
                  <a:lnTo>
                    <a:pt x="124" y="122"/>
                  </a:lnTo>
                  <a:lnTo>
                    <a:pt x="128" y="120"/>
                  </a:lnTo>
                  <a:lnTo>
                    <a:pt x="132" y="118"/>
                  </a:lnTo>
                  <a:lnTo>
                    <a:pt x="134" y="114"/>
                  </a:lnTo>
                  <a:lnTo>
                    <a:pt x="136" y="110"/>
                  </a:lnTo>
                  <a:lnTo>
                    <a:pt x="136"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4" name="Freeform 49"/>
            <p:cNvSpPr>
              <a:spLocks noEditPoints="1"/>
            </p:cNvSpPr>
            <p:nvPr/>
          </p:nvSpPr>
          <p:spPr bwMode="auto">
            <a:xfrm>
              <a:off x="1677848"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 name="T68" fmla="*/ 40 w 134"/>
                <a:gd name="T69" fmla="*/ 50 h 68"/>
                <a:gd name="T70" fmla="*/ 40 w 134"/>
                <a:gd name="T71" fmla="*/ 50 h 68"/>
                <a:gd name="T72" fmla="*/ 34 w 134"/>
                <a:gd name="T73" fmla="*/ 48 h 68"/>
                <a:gd name="T74" fmla="*/ 32 w 134"/>
                <a:gd name="T75" fmla="*/ 42 h 68"/>
                <a:gd name="T76" fmla="*/ 32 w 134"/>
                <a:gd name="T77" fmla="*/ 42 h 68"/>
                <a:gd name="T78" fmla="*/ 34 w 134"/>
                <a:gd name="T79" fmla="*/ 36 h 68"/>
                <a:gd name="T80" fmla="*/ 40 w 134"/>
                <a:gd name="T81" fmla="*/ 34 h 68"/>
                <a:gd name="T82" fmla="*/ 40 w 134"/>
                <a:gd name="T83" fmla="*/ 34 h 68"/>
                <a:gd name="T84" fmla="*/ 44 w 134"/>
                <a:gd name="T85" fmla="*/ 36 h 68"/>
                <a:gd name="T86" fmla="*/ 46 w 134"/>
                <a:gd name="T87" fmla="*/ 42 h 68"/>
                <a:gd name="T88" fmla="*/ 46 w 134"/>
                <a:gd name="T89" fmla="*/ 42 h 68"/>
                <a:gd name="T90" fmla="*/ 44 w 134"/>
                <a:gd name="T91" fmla="*/ 48 h 68"/>
                <a:gd name="T92" fmla="*/ 40 w 134"/>
                <a:gd name="T93" fmla="*/ 50 h 68"/>
                <a:gd name="T94" fmla="*/ 96 w 134"/>
                <a:gd name="T95" fmla="*/ 50 h 68"/>
                <a:gd name="T96" fmla="*/ 96 w 134"/>
                <a:gd name="T97" fmla="*/ 50 h 68"/>
                <a:gd name="T98" fmla="*/ 92 w 134"/>
                <a:gd name="T99" fmla="*/ 48 h 68"/>
                <a:gd name="T100" fmla="*/ 90 w 134"/>
                <a:gd name="T101" fmla="*/ 42 h 68"/>
                <a:gd name="T102" fmla="*/ 90 w 134"/>
                <a:gd name="T103" fmla="*/ 42 h 68"/>
                <a:gd name="T104" fmla="*/ 92 w 134"/>
                <a:gd name="T105" fmla="*/ 36 h 68"/>
                <a:gd name="T106" fmla="*/ 96 w 134"/>
                <a:gd name="T107" fmla="*/ 34 h 68"/>
                <a:gd name="T108" fmla="*/ 96 w 134"/>
                <a:gd name="T109" fmla="*/ 34 h 68"/>
                <a:gd name="T110" fmla="*/ 102 w 134"/>
                <a:gd name="T111" fmla="*/ 36 h 68"/>
                <a:gd name="T112" fmla="*/ 104 w 134"/>
                <a:gd name="T113" fmla="*/ 42 h 68"/>
                <a:gd name="T114" fmla="*/ 104 w 134"/>
                <a:gd name="T115" fmla="*/ 42 h 68"/>
                <a:gd name="T116" fmla="*/ 102 w 134"/>
                <a:gd name="T117" fmla="*/ 48 h 68"/>
                <a:gd name="T118" fmla="*/ 96 w 134"/>
                <a:gd name="T11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close/>
                  <a:moveTo>
                    <a:pt x="40" y="50"/>
                  </a:moveTo>
                  <a:lnTo>
                    <a:pt x="40" y="50"/>
                  </a:lnTo>
                  <a:lnTo>
                    <a:pt x="34" y="48"/>
                  </a:lnTo>
                  <a:lnTo>
                    <a:pt x="32" y="42"/>
                  </a:lnTo>
                  <a:lnTo>
                    <a:pt x="32" y="42"/>
                  </a:lnTo>
                  <a:lnTo>
                    <a:pt x="34" y="36"/>
                  </a:lnTo>
                  <a:lnTo>
                    <a:pt x="40" y="34"/>
                  </a:lnTo>
                  <a:lnTo>
                    <a:pt x="40" y="34"/>
                  </a:lnTo>
                  <a:lnTo>
                    <a:pt x="44" y="36"/>
                  </a:lnTo>
                  <a:lnTo>
                    <a:pt x="46" y="42"/>
                  </a:lnTo>
                  <a:lnTo>
                    <a:pt x="46" y="42"/>
                  </a:lnTo>
                  <a:lnTo>
                    <a:pt x="44" y="48"/>
                  </a:lnTo>
                  <a:lnTo>
                    <a:pt x="40" y="50"/>
                  </a:lnTo>
                  <a:close/>
                  <a:moveTo>
                    <a:pt x="96" y="50"/>
                  </a:moveTo>
                  <a:lnTo>
                    <a:pt x="96" y="50"/>
                  </a:lnTo>
                  <a:lnTo>
                    <a:pt x="92" y="48"/>
                  </a:lnTo>
                  <a:lnTo>
                    <a:pt x="90" y="42"/>
                  </a:lnTo>
                  <a:lnTo>
                    <a:pt x="90" y="42"/>
                  </a:lnTo>
                  <a:lnTo>
                    <a:pt x="92" y="36"/>
                  </a:lnTo>
                  <a:lnTo>
                    <a:pt x="96" y="34"/>
                  </a:lnTo>
                  <a:lnTo>
                    <a:pt x="96" y="34"/>
                  </a:lnTo>
                  <a:lnTo>
                    <a:pt x="102" y="36"/>
                  </a:lnTo>
                  <a:lnTo>
                    <a:pt x="104" y="42"/>
                  </a:lnTo>
                  <a:lnTo>
                    <a:pt x="104" y="42"/>
                  </a:lnTo>
                  <a:lnTo>
                    <a:pt x="102" y="48"/>
                  </a:lnTo>
                  <a:lnTo>
                    <a:pt x="96" y="5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5" name="Freeform 50"/>
            <p:cNvSpPr>
              <a:spLocks/>
            </p:cNvSpPr>
            <p:nvPr/>
          </p:nvSpPr>
          <p:spPr bwMode="auto">
            <a:xfrm>
              <a:off x="1654175" y="3743325"/>
              <a:ext cx="212725" cy="107950"/>
            </a:xfrm>
            <a:custGeom>
              <a:avLst/>
              <a:gdLst>
                <a:gd name="T0" fmla="*/ 100 w 134"/>
                <a:gd name="T1" fmla="*/ 22 h 68"/>
                <a:gd name="T2" fmla="*/ 112 w 134"/>
                <a:gd name="T3" fmla="*/ 4 h 68"/>
                <a:gd name="T4" fmla="*/ 112 w 134"/>
                <a:gd name="T5" fmla="*/ 4 h 68"/>
                <a:gd name="T6" fmla="*/ 112 w 134"/>
                <a:gd name="T7" fmla="*/ 2 h 68"/>
                <a:gd name="T8" fmla="*/ 112 w 134"/>
                <a:gd name="T9" fmla="*/ 0 h 68"/>
                <a:gd name="T10" fmla="*/ 112 w 134"/>
                <a:gd name="T11" fmla="*/ 0 h 68"/>
                <a:gd name="T12" fmla="*/ 110 w 134"/>
                <a:gd name="T13" fmla="*/ 0 h 68"/>
                <a:gd name="T14" fmla="*/ 108 w 134"/>
                <a:gd name="T15" fmla="*/ 0 h 68"/>
                <a:gd name="T16" fmla="*/ 96 w 134"/>
                <a:gd name="T17" fmla="*/ 20 h 68"/>
                <a:gd name="T18" fmla="*/ 96 w 134"/>
                <a:gd name="T19" fmla="*/ 20 h 68"/>
                <a:gd name="T20" fmla="*/ 82 w 134"/>
                <a:gd name="T21" fmla="*/ 16 h 68"/>
                <a:gd name="T22" fmla="*/ 68 w 134"/>
                <a:gd name="T23" fmla="*/ 14 h 68"/>
                <a:gd name="T24" fmla="*/ 68 w 134"/>
                <a:gd name="T25" fmla="*/ 14 h 68"/>
                <a:gd name="T26" fmla="*/ 54 w 134"/>
                <a:gd name="T27" fmla="*/ 16 h 68"/>
                <a:gd name="T28" fmla="*/ 40 w 134"/>
                <a:gd name="T29" fmla="*/ 20 h 68"/>
                <a:gd name="T30" fmla="*/ 26 w 134"/>
                <a:gd name="T31" fmla="*/ 0 h 68"/>
                <a:gd name="T32" fmla="*/ 26 w 134"/>
                <a:gd name="T33" fmla="*/ 0 h 68"/>
                <a:gd name="T34" fmla="*/ 26 w 134"/>
                <a:gd name="T35" fmla="*/ 0 h 68"/>
                <a:gd name="T36" fmla="*/ 24 w 134"/>
                <a:gd name="T37" fmla="*/ 0 h 68"/>
                <a:gd name="T38" fmla="*/ 24 w 134"/>
                <a:gd name="T39" fmla="*/ 0 h 68"/>
                <a:gd name="T40" fmla="*/ 22 w 134"/>
                <a:gd name="T41" fmla="*/ 2 h 68"/>
                <a:gd name="T42" fmla="*/ 24 w 134"/>
                <a:gd name="T43" fmla="*/ 4 h 68"/>
                <a:gd name="T44" fmla="*/ 36 w 134"/>
                <a:gd name="T45" fmla="*/ 22 h 68"/>
                <a:gd name="T46" fmla="*/ 36 w 134"/>
                <a:gd name="T47" fmla="*/ 22 h 68"/>
                <a:gd name="T48" fmla="*/ 22 w 134"/>
                <a:gd name="T49" fmla="*/ 30 h 68"/>
                <a:gd name="T50" fmla="*/ 12 w 134"/>
                <a:gd name="T51" fmla="*/ 40 h 68"/>
                <a:gd name="T52" fmla="*/ 4 w 134"/>
                <a:gd name="T53" fmla="*/ 54 h 68"/>
                <a:gd name="T54" fmla="*/ 0 w 134"/>
                <a:gd name="T55" fmla="*/ 68 h 68"/>
                <a:gd name="T56" fmla="*/ 134 w 134"/>
                <a:gd name="T57" fmla="*/ 68 h 68"/>
                <a:gd name="T58" fmla="*/ 134 w 134"/>
                <a:gd name="T59" fmla="*/ 68 h 68"/>
                <a:gd name="T60" fmla="*/ 132 w 134"/>
                <a:gd name="T61" fmla="*/ 54 h 68"/>
                <a:gd name="T62" fmla="*/ 124 w 134"/>
                <a:gd name="T63" fmla="*/ 40 h 68"/>
                <a:gd name="T64" fmla="*/ 114 w 134"/>
                <a:gd name="T65" fmla="*/ 30 h 68"/>
                <a:gd name="T66" fmla="*/ 100 w 134"/>
                <a:gd name="T67" fmla="*/ 2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68">
                  <a:moveTo>
                    <a:pt x="100" y="22"/>
                  </a:moveTo>
                  <a:lnTo>
                    <a:pt x="112" y="4"/>
                  </a:lnTo>
                  <a:lnTo>
                    <a:pt x="112" y="4"/>
                  </a:lnTo>
                  <a:lnTo>
                    <a:pt x="112" y="2"/>
                  </a:lnTo>
                  <a:lnTo>
                    <a:pt x="112" y="0"/>
                  </a:lnTo>
                  <a:lnTo>
                    <a:pt x="112" y="0"/>
                  </a:lnTo>
                  <a:lnTo>
                    <a:pt x="110" y="0"/>
                  </a:lnTo>
                  <a:lnTo>
                    <a:pt x="108" y="0"/>
                  </a:lnTo>
                  <a:lnTo>
                    <a:pt x="96" y="20"/>
                  </a:lnTo>
                  <a:lnTo>
                    <a:pt x="96" y="20"/>
                  </a:lnTo>
                  <a:lnTo>
                    <a:pt x="82" y="16"/>
                  </a:lnTo>
                  <a:lnTo>
                    <a:pt x="68" y="14"/>
                  </a:lnTo>
                  <a:lnTo>
                    <a:pt x="68" y="14"/>
                  </a:lnTo>
                  <a:lnTo>
                    <a:pt x="54" y="16"/>
                  </a:lnTo>
                  <a:lnTo>
                    <a:pt x="40" y="20"/>
                  </a:lnTo>
                  <a:lnTo>
                    <a:pt x="26" y="0"/>
                  </a:lnTo>
                  <a:lnTo>
                    <a:pt x="26" y="0"/>
                  </a:lnTo>
                  <a:lnTo>
                    <a:pt x="26" y="0"/>
                  </a:lnTo>
                  <a:lnTo>
                    <a:pt x="24" y="0"/>
                  </a:lnTo>
                  <a:lnTo>
                    <a:pt x="24" y="0"/>
                  </a:lnTo>
                  <a:lnTo>
                    <a:pt x="22" y="2"/>
                  </a:lnTo>
                  <a:lnTo>
                    <a:pt x="24" y="4"/>
                  </a:lnTo>
                  <a:lnTo>
                    <a:pt x="36" y="22"/>
                  </a:lnTo>
                  <a:lnTo>
                    <a:pt x="36" y="22"/>
                  </a:lnTo>
                  <a:lnTo>
                    <a:pt x="22" y="30"/>
                  </a:lnTo>
                  <a:lnTo>
                    <a:pt x="12" y="40"/>
                  </a:lnTo>
                  <a:lnTo>
                    <a:pt x="4" y="54"/>
                  </a:lnTo>
                  <a:lnTo>
                    <a:pt x="0" y="68"/>
                  </a:lnTo>
                  <a:lnTo>
                    <a:pt x="134" y="68"/>
                  </a:lnTo>
                  <a:lnTo>
                    <a:pt x="134" y="68"/>
                  </a:lnTo>
                  <a:lnTo>
                    <a:pt x="132" y="54"/>
                  </a:lnTo>
                  <a:lnTo>
                    <a:pt x="124" y="40"/>
                  </a:lnTo>
                  <a:lnTo>
                    <a:pt x="114" y="30"/>
                  </a:lnTo>
                  <a:lnTo>
                    <a:pt x="100"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6" name="Freeform 51"/>
            <p:cNvSpPr>
              <a:spLocks/>
            </p:cNvSpPr>
            <p:nvPr/>
          </p:nvSpPr>
          <p:spPr bwMode="auto">
            <a:xfrm>
              <a:off x="1704975" y="3797300"/>
              <a:ext cx="22225" cy="25400"/>
            </a:xfrm>
            <a:custGeom>
              <a:avLst/>
              <a:gdLst>
                <a:gd name="T0" fmla="*/ 8 w 14"/>
                <a:gd name="T1" fmla="*/ 16 h 16"/>
                <a:gd name="T2" fmla="*/ 8 w 14"/>
                <a:gd name="T3" fmla="*/ 16 h 16"/>
                <a:gd name="T4" fmla="*/ 2 w 14"/>
                <a:gd name="T5" fmla="*/ 14 h 16"/>
                <a:gd name="T6" fmla="*/ 0 w 14"/>
                <a:gd name="T7" fmla="*/ 8 h 16"/>
                <a:gd name="T8" fmla="*/ 0 w 14"/>
                <a:gd name="T9" fmla="*/ 8 h 16"/>
                <a:gd name="T10" fmla="*/ 2 w 14"/>
                <a:gd name="T11" fmla="*/ 2 h 16"/>
                <a:gd name="T12" fmla="*/ 8 w 14"/>
                <a:gd name="T13" fmla="*/ 0 h 16"/>
                <a:gd name="T14" fmla="*/ 8 w 14"/>
                <a:gd name="T15" fmla="*/ 0 h 16"/>
                <a:gd name="T16" fmla="*/ 12 w 14"/>
                <a:gd name="T17" fmla="*/ 2 h 16"/>
                <a:gd name="T18" fmla="*/ 14 w 14"/>
                <a:gd name="T19" fmla="*/ 8 h 16"/>
                <a:gd name="T20" fmla="*/ 14 w 14"/>
                <a:gd name="T21" fmla="*/ 8 h 16"/>
                <a:gd name="T22" fmla="*/ 12 w 14"/>
                <a:gd name="T23" fmla="*/ 14 h 16"/>
                <a:gd name="T24" fmla="*/ 8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8" y="16"/>
                  </a:moveTo>
                  <a:lnTo>
                    <a:pt x="8" y="16"/>
                  </a:lnTo>
                  <a:lnTo>
                    <a:pt x="2" y="14"/>
                  </a:lnTo>
                  <a:lnTo>
                    <a:pt x="0" y="8"/>
                  </a:lnTo>
                  <a:lnTo>
                    <a:pt x="0" y="8"/>
                  </a:lnTo>
                  <a:lnTo>
                    <a:pt x="2" y="2"/>
                  </a:lnTo>
                  <a:lnTo>
                    <a:pt x="8" y="0"/>
                  </a:lnTo>
                  <a:lnTo>
                    <a:pt x="8" y="0"/>
                  </a:lnTo>
                  <a:lnTo>
                    <a:pt x="12" y="2"/>
                  </a:lnTo>
                  <a:lnTo>
                    <a:pt x="14" y="8"/>
                  </a:lnTo>
                  <a:lnTo>
                    <a:pt x="14" y="8"/>
                  </a:lnTo>
                  <a:lnTo>
                    <a:pt x="12" y="14"/>
                  </a:lnTo>
                  <a:lnTo>
                    <a:pt x="8"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7" name="Freeform 52"/>
            <p:cNvSpPr>
              <a:spLocks/>
            </p:cNvSpPr>
            <p:nvPr/>
          </p:nvSpPr>
          <p:spPr bwMode="auto">
            <a:xfrm>
              <a:off x="1797050" y="3797300"/>
              <a:ext cx="22225" cy="25400"/>
            </a:xfrm>
            <a:custGeom>
              <a:avLst/>
              <a:gdLst>
                <a:gd name="T0" fmla="*/ 6 w 14"/>
                <a:gd name="T1" fmla="*/ 16 h 16"/>
                <a:gd name="T2" fmla="*/ 6 w 14"/>
                <a:gd name="T3" fmla="*/ 16 h 16"/>
                <a:gd name="T4" fmla="*/ 2 w 14"/>
                <a:gd name="T5" fmla="*/ 14 h 16"/>
                <a:gd name="T6" fmla="*/ 0 w 14"/>
                <a:gd name="T7" fmla="*/ 8 h 16"/>
                <a:gd name="T8" fmla="*/ 0 w 14"/>
                <a:gd name="T9" fmla="*/ 8 h 16"/>
                <a:gd name="T10" fmla="*/ 2 w 14"/>
                <a:gd name="T11" fmla="*/ 2 h 16"/>
                <a:gd name="T12" fmla="*/ 6 w 14"/>
                <a:gd name="T13" fmla="*/ 0 h 16"/>
                <a:gd name="T14" fmla="*/ 6 w 14"/>
                <a:gd name="T15" fmla="*/ 0 h 16"/>
                <a:gd name="T16" fmla="*/ 12 w 14"/>
                <a:gd name="T17" fmla="*/ 2 h 16"/>
                <a:gd name="T18" fmla="*/ 14 w 14"/>
                <a:gd name="T19" fmla="*/ 8 h 16"/>
                <a:gd name="T20" fmla="*/ 14 w 14"/>
                <a:gd name="T21" fmla="*/ 8 h 16"/>
                <a:gd name="T22" fmla="*/ 12 w 14"/>
                <a:gd name="T23" fmla="*/ 14 h 16"/>
                <a:gd name="T24" fmla="*/ 6 w 14"/>
                <a:gd name="T2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6">
                  <a:moveTo>
                    <a:pt x="6" y="16"/>
                  </a:moveTo>
                  <a:lnTo>
                    <a:pt x="6" y="16"/>
                  </a:lnTo>
                  <a:lnTo>
                    <a:pt x="2" y="14"/>
                  </a:lnTo>
                  <a:lnTo>
                    <a:pt x="0" y="8"/>
                  </a:lnTo>
                  <a:lnTo>
                    <a:pt x="0" y="8"/>
                  </a:lnTo>
                  <a:lnTo>
                    <a:pt x="2" y="2"/>
                  </a:lnTo>
                  <a:lnTo>
                    <a:pt x="6" y="0"/>
                  </a:lnTo>
                  <a:lnTo>
                    <a:pt x="6" y="0"/>
                  </a:lnTo>
                  <a:lnTo>
                    <a:pt x="12" y="2"/>
                  </a:lnTo>
                  <a:lnTo>
                    <a:pt x="14" y="8"/>
                  </a:lnTo>
                  <a:lnTo>
                    <a:pt x="14" y="8"/>
                  </a:lnTo>
                  <a:lnTo>
                    <a:pt x="12" y="14"/>
                  </a:lnTo>
                  <a:lnTo>
                    <a:pt x="6"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8" name="Freeform 54"/>
            <p:cNvSpPr>
              <a:spLocks/>
            </p:cNvSpPr>
            <p:nvPr/>
          </p:nvSpPr>
          <p:spPr bwMode="auto">
            <a:xfrm>
              <a:off x="1450975" y="3460750"/>
              <a:ext cx="552450" cy="552450"/>
            </a:xfrm>
            <a:custGeom>
              <a:avLst/>
              <a:gdLst>
                <a:gd name="T0" fmla="*/ 346 w 348"/>
                <a:gd name="T1" fmla="*/ 0 h 348"/>
                <a:gd name="T2" fmla="*/ 18 w 348"/>
                <a:gd name="T3" fmla="*/ 0 h 348"/>
                <a:gd name="T4" fmla="*/ 18 w 348"/>
                <a:gd name="T5" fmla="*/ 0 h 348"/>
                <a:gd name="T6" fmla="*/ 10 w 348"/>
                <a:gd name="T7" fmla="*/ 2 h 348"/>
                <a:gd name="T8" fmla="*/ 4 w 348"/>
                <a:gd name="T9" fmla="*/ 6 h 348"/>
                <a:gd name="T10" fmla="*/ 0 w 348"/>
                <a:gd name="T11" fmla="*/ 12 h 348"/>
                <a:gd name="T12" fmla="*/ 0 w 348"/>
                <a:gd name="T13" fmla="*/ 18 h 348"/>
                <a:gd name="T14" fmla="*/ 0 w 348"/>
                <a:gd name="T15" fmla="*/ 346 h 348"/>
                <a:gd name="T16" fmla="*/ 0 w 348"/>
                <a:gd name="T17" fmla="*/ 346 h 348"/>
                <a:gd name="T18" fmla="*/ 0 w 348"/>
                <a:gd name="T19" fmla="*/ 348 h 348"/>
                <a:gd name="T20" fmla="*/ 0 w 348"/>
                <a:gd name="T21" fmla="*/ 348 h 348"/>
                <a:gd name="T22" fmla="*/ 2 w 348"/>
                <a:gd name="T23" fmla="*/ 348 h 348"/>
                <a:gd name="T24" fmla="*/ 14 w 348"/>
                <a:gd name="T25" fmla="*/ 336 h 348"/>
                <a:gd name="T26" fmla="*/ 14 w 348"/>
                <a:gd name="T27" fmla="*/ 18 h 348"/>
                <a:gd name="T28" fmla="*/ 332 w 348"/>
                <a:gd name="T29" fmla="*/ 18 h 348"/>
                <a:gd name="T30" fmla="*/ 348 w 348"/>
                <a:gd name="T31" fmla="*/ 2 h 348"/>
                <a:gd name="T32" fmla="*/ 348 w 348"/>
                <a:gd name="T33" fmla="*/ 2 h 348"/>
                <a:gd name="T34" fmla="*/ 348 w 348"/>
                <a:gd name="T35" fmla="*/ 0 h 348"/>
                <a:gd name="T36" fmla="*/ 346 w 348"/>
                <a:gd name="T37"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48">
                  <a:moveTo>
                    <a:pt x="346" y="0"/>
                  </a:moveTo>
                  <a:lnTo>
                    <a:pt x="18" y="0"/>
                  </a:lnTo>
                  <a:lnTo>
                    <a:pt x="18" y="0"/>
                  </a:lnTo>
                  <a:lnTo>
                    <a:pt x="10" y="2"/>
                  </a:lnTo>
                  <a:lnTo>
                    <a:pt x="4" y="6"/>
                  </a:lnTo>
                  <a:lnTo>
                    <a:pt x="0" y="12"/>
                  </a:lnTo>
                  <a:lnTo>
                    <a:pt x="0" y="18"/>
                  </a:lnTo>
                  <a:lnTo>
                    <a:pt x="0" y="346"/>
                  </a:lnTo>
                  <a:lnTo>
                    <a:pt x="0" y="346"/>
                  </a:lnTo>
                  <a:lnTo>
                    <a:pt x="0" y="348"/>
                  </a:lnTo>
                  <a:lnTo>
                    <a:pt x="0" y="348"/>
                  </a:lnTo>
                  <a:lnTo>
                    <a:pt x="2" y="348"/>
                  </a:lnTo>
                  <a:lnTo>
                    <a:pt x="14" y="336"/>
                  </a:lnTo>
                  <a:lnTo>
                    <a:pt x="14" y="18"/>
                  </a:lnTo>
                  <a:lnTo>
                    <a:pt x="332" y="18"/>
                  </a:lnTo>
                  <a:lnTo>
                    <a:pt x="348" y="2"/>
                  </a:lnTo>
                  <a:lnTo>
                    <a:pt x="348" y="2"/>
                  </a:lnTo>
                  <a:lnTo>
                    <a:pt x="348" y="0"/>
                  </a:lnTo>
                  <a:lnTo>
                    <a:pt x="3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09" name="Freeform 55"/>
            <p:cNvSpPr>
              <a:spLocks/>
            </p:cNvSpPr>
            <p:nvPr/>
          </p:nvSpPr>
          <p:spPr bwMode="auto">
            <a:xfrm>
              <a:off x="1496871" y="3491657"/>
              <a:ext cx="504826"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close/>
                </a:path>
              </a:pathLst>
            </a:custGeom>
            <a:solidFill>
              <a:srgbClr val="DDE9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0" name="Freeform 56"/>
            <p:cNvSpPr>
              <a:spLocks/>
            </p:cNvSpPr>
            <p:nvPr/>
          </p:nvSpPr>
          <p:spPr bwMode="auto">
            <a:xfrm>
              <a:off x="1473200" y="3489325"/>
              <a:ext cx="504825" cy="504825"/>
            </a:xfrm>
            <a:custGeom>
              <a:avLst/>
              <a:gdLst>
                <a:gd name="T0" fmla="*/ 318 w 318"/>
                <a:gd name="T1" fmla="*/ 0 h 318"/>
                <a:gd name="T2" fmla="*/ 0 w 318"/>
                <a:gd name="T3" fmla="*/ 0 h 318"/>
                <a:gd name="T4" fmla="*/ 0 w 318"/>
                <a:gd name="T5" fmla="*/ 318 h 318"/>
                <a:gd name="T6" fmla="*/ 144 w 318"/>
                <a:gd name="T7" fmla="*/ 172 h 318"/>
                <a:gd name="T8" fmla="*/ 138 w 318"/>
                <a:gd name="T9" fmla="*/ 164 h 318"/>
                <a:gd name="T10" fmla="*/ 138 w 318"/>
                <a:gd name="T11" fmla="*/ 164 h 318"/>
                <a:gd name="T12" fmla="*/ 136 w 318"/>
                <a:gd name="T13" fmla="*/ 162 h 318"/>
                <a:gd name="T14" fmla="*/ 138 w 318"/>
                <a:gd name="T15" fmla="*/ 160 h 318"/>
                <a:gd name="T16" fmla="*/ 138 w 318"/>
                <a:gd name="T17" fmla="*/ 160 h 318"/>
                <a:gd name="T18" fmla="*/ 138 w 318"/>
                <a:gd name="T19" fmla="*/ 160 h 318"/>
                <a:gd name="T20" fmla="*/ 138 w 318"/>
                <a:gd name="T21" fmla="*/ 160 h 318"/>
                <a:gd name="T22" fmla="*/ 140 w 318"/>
                <a:gd name="T23" fmla="*/ 160 h 318"/>
                <a:gd name="T24" fmla="*/ 148 w 318"/>
                <a:gd name="T25" fmla="*/ 170 h 318"/>
                <a:gd name="T26" fmla="*/ 318 w 318"/>
                <a:gd name="T2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8" h="318">
                  <a:moveTo>
                    <a:pt x="318" y="0"/>
                  </a:moveTo>
                  <a:lnTo>
                    <a:pt x="0" y="0"/>
                  </a:lnTo>
                  <a:lnTo>
                    <a:pt x="0" y="318"/>
                  </a:lnTo>
                  <a:lnTo>
                    <a:pt x="144" y="172"/>
                  </a:lnTo>
                  <a:lnTo>
                    <a:pt x="138" y="164"/>
                  </a:lnTo>
                  <a:lnTo>
                    <a:pt x="138" y="164"/>
                  </a:lnTo>
                  <a:lnTo>
                    <a:pt x="136" y="162"/>
                  </a:lnTo>
                  <a:lnTo>
                    <a:pt x="138" y="160"/>
                  </a:lnTo>
                  <a:lnTo>
                    <a:pt x="138" y="160"/>
                  </a:lnTo>
                  <a:lnTo>
                    <a:pt x="138" y="160"/>
                  </a:lnTo>
                  <a:lnTo>
                    <a:pt x="138" y="160"/>
                  </a:lnTo>
                  <a:lnTo>
                    <a:pt x="140" y="160"/>
                  </a:lnTo>
                  <a:lnTo>
                    <a:pt x="148" y="170"/>
                  </a:lnTo>
                  <a:lnTo>
                    <a:pt x="3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1" name="Freeform 57"/>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close/>
                </a:path>
              </a:pathLst>
            </a:custGeom>
            <a:solidFill>
              <a:srgbClr val="5D5B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2" name="Freeform 58"/>
            <p:cNvSpPr>
              <a:spLocks/>
            </p:cNvSpPr>
            <p:nvPr/>
          </p:nvSpPr>
          <p:spPr bwMode="auto">
            <a:xfrm>
              <a:off x="1689100" y="3743325"/>
              <a:ext cx="19050" cy="19050"/>
            </a:xfrm>
            <a:custGeom>
              <a:avLst/>
              <a:gdLst>
                <a:gd name="T0" fmla="*/ 2 w 12"/>
                <a:gd name="T1" fmla="*/ 0 h 12"/>
                <a:gd name="T2" fmla="*/ 2 w 12"/>
                <a:gd name="T3" fmla="*/ 0 h 12"/>
                <a:gd name="T4" fmla="*/ 2 w 12"/>
                <a:gd name="T5" fmla="*/ 0 h 12"/>
                <a:gd name="T6" fmla="*/ 2 w 12"/>
                <a:gd name="T7" fmla="*/ 0 h 12"/>
                <a:gd name="T8" fmla="*/ 0 w 12"/>
                <a:gd name="T9" fmla="*/ 2 h 12"/>
                <a:gd name="T10" fmla="*/ 2 w 12"/>
                <a:gd name="T11" fmla="*/ 4 h 12"/>
                <a:gd name="T12" fmla="*/ 8 w 12"/>
                <a:gd name="T13" fmla="*/ 12 h 12"/>
                <a:gd name="T14" fmla="*/ 12 w 12"/>
                <a:gd name="T15" fmla="*/ 10 h 12"/>
                <a:gd name="T16" fmla="*/ 4 w 12"/>
                <a:gd name="T17" fmla="*/ 0 h 12"/>
                <a:gd name="T18" fmla="*/ 4 w 12"/>
                <a:gd name="T19" fmla="*/ 0 h 12"/>
                <a:gd name="T20" fmla="*/ 2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2" y="0"/>
                  </a:moveTo>
                  <a:lnTo>
                    <a:pt x="2" y="0"/>
                  </a:lnTo>
                  <a:lnTo>
                    <a:pt x="2" y="0"/>
                  </a:lnTo>
                  <a:lnTo>
                    <a:pt x="2" y="0"/>
                  </a:lnTo>
                  <a:lnTo>
                    <a:pt x="0" y="2"/>
                  </a:lnTo>
                  <a:lnTo>
                    <a:pt x="2" y="4"/>
                  </a:lnTo>
                  <a:lnTo>
                    <a:pt x="8" y="12"/>
                  </a:lnTo>
                  <a:lnTo>
                    <a:pt x="12" y="10"/>
                  </a:lnTo>
                  <a:lnTo>
                    <a:pt x="4" y="0"/>
                  </a:lnTo>
                  <a:lnTo>
                    <a:pt x="4"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313" name="Freeform 59"/>
            <p:cNvSpPr>
              <a:spLocks/>
            </p:cNvSpPr>
            <p:nvPr/>
          </p:nvSpPr>
          <p:spPr bwMode="auto">
            <a:xfrm>
              <a:off x="1762125" y="4365625"/>
              <a:ext cx="22225" cy="22225"/>
            </a:xfrm>
            <a:custGeom>
              <a:avLst/>
              <a:gdLst>
                <a:gd name="T0" fmla="*/ 14 w 14"/>
                <a:gd name="T1" fmla="*/ 8 h 14"/>
                <a:gd name="T2" fmla="*/ 14 w 14"/>
                <a:gd name="T3" fmla="*/ 8 h 14"/>
                <a:gd name="T4" fmla="*/ 12 w 14"/>
                <a:gd name="T5" fmla="*/ 12 h 14"/>
                <a:gd name="T6" fmla="*/ 8 w 14"/>
                <a:gd name="T7" fmla="*/ 14 h 14"/>
                <a:gd name="T8" fmla="*/ 8 w 14"/>
                <a:gd name="T9" fmla="*/ 14 h 14"/>
                <a:gd name="T10" fmla="*/ 2 w 14"/>
                <a:gd name="T11" fmla="*/ 12 h 14"/>
                <a:gd name="T12" fmla="*/ 0 w 14"/>
                <a:gd name="T13" fmla="*/ 8 h 14"/>
                <a:gd name="T14" fmla="*/ 0 w 14"/>
                <a:gd name="T15" fmla="*/ 8 h 14"/>
                <a:gd name="T16" fmla="*/ 2 w 14"/>
                <a:gd name="T17" fmla="*/ 2 h 14"/>
                <a:gd name="T18" fmla="*/ 8 w 14"/>
                <a:gd name="T19" fmla="*/ 0 h 14"/>
                <a:gd name="T20" fmla="*/ 8 w 14"/>
                <a:gd name="T21" fmla="*/ 0 h 14"/>
                <a:gd name="T22" fmla="*/ 12 w 14"/>
                <a:gd name="T23" fmla="*/ 2 h 14"/>
                <a:gd name="T24" fmla="*/ 14 w 14"/>
                <a:gd name="T25" fmla="*/ 8 h 14"/>
                <a:gd name="T26" fmla="*/ 14 w 14"/>
                <a:gd name="T27" fmla="*/ 8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 h="14">
                  <a:moveTo>
                    <a:pt x="14" y="8"/>
                  </a:moveTo>
                  <a:lnTo>
                    <a:pt x="14" y="8"/>
                  </a:lnTo>
                  <a:lnTo>
                    <a:pt x="12" y="12"/>
                  </a:lnTo>
                  <a:lnTo>
                    <a:pt x="8" y="14"/>
                  </a:lnTo>
                  <a:lnTo>
                    <a:pt x="8" y="14"/>
                  </a:lnTo>
                  <a:lnTo>
                    <a:pt x="2" y="12"/>
                  </a:lnTo>
                  <a:lnTo>
                    <a:pt x="0" y="8"/>
                  </a:lnTo>
                  <a:lnTo>
                    <a:pt x="0" y="8"/>
                  </a:lnTo>
                  <a:lnTo>
                    <a:pt x="2" y="2"/>
                  </a:lnTo>
                  <a:lnTo>
                    <a:pt x="8" y="0"/>
                  </a:lnTo>
                  <a:lnTo>
                    <a:pt x="8" y="0"/>
                  </a:lnTo>
                  <a:lnTo>
                    <a:pt x="12" y="2"/>
                  </a:lnTo>
                  <a:lnTo>
                    <a:pt x="14" y="8"/>
                  </a:lnTo>
                  <a:lnTo>
                    <a:pt x="1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nvGrpSpPr>
          <p:cNvPr id="266" name="Group 265"/>
          <p:cNvGrpSpPr/>
          <p:nvPr/>
        </p:nvGrpSpPr>
        <p:grpSpPr>
          <a:xfrm>
            <a:off x="8923729" y="4219642"/>
            <a:ext cx="620083" cy="1107789"/>
            <a:chOff x="2487475" y="1768475"/>
            <a:chExt cx="565150" cy="1009650"/>
          </a:xfrm>
        </p:grpSpPr>
        <p:sp>
          <p:nvSpPr>
            <p:cNvPr id="288" name="Rectangle 273"/>
            <p:cNvSpPr>
              <a:spLocks noChangeArrowheads="1"/>
            </p:cNvSpPr>
            <p:nvPr/>
          </p:nvSpPr>
          <p:spPr bwMode="auto">
            <a:xfrm>
              <a:off x="2487475" y="1768475"/>
              <a:ext cx="565150" cy="1009650"/>
            </a:xfrm>
            <a:prstGeom prst="rect">
              <a:avLst/>
            </a:prstGeom>
            <a:solidFill>
              <a:srgbClr val="3C354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9" name="Freeform 275"/>
            <p:cNvSpPr>
              <a:spLocks/>
            </p:cNvSpPr>
            <p:nvPr/>
          </p:nvSpPr>
          <p:spPr bwMode="auto">
            <a:xfrm>
              <a:off x="2519225" y="1795776"/>
              <a:ext cx="504825" cy="854075"/>
            </a:xfrm>
            <a:custGeom>
              <a:avLst/>
              <a:gdLst>
                <a:gd name="T0" fmla="*/ 300 w 318"/>
                <a:gd name="T1" fmla="*/ 538 h 538"/>
                <a:gd name="T2" fmla="*/ 20 w 318"/>
                <a:gd name="T3" fmla="*/ 538 h 538"/>
                <a:gd name="T4" fmla="*/ 20 w 318"/>
                <a:gd name="T5" fmla="*/ 538 h 538"/>
                <a:gd name="T6" fmla="*/ 12 w 318"/>
                <a:gd name="T7" fmla="*/ 536 h 538"/>
                <a:gd name="T8" fmla="*/ 6 w 318"/>
                <a:gd name="T9" fmla="*/ 532 h 538"/>
                <a:gd name="T10" fmla="*/ 2 w 318"/>
                <a:gd name="T11" fmla="*/ 526 h 538"/>
                <a:gd name="T12" fmla="*/ 0 w 318"/>
                <a:gd name="T13" fmla="*/ 518 h 538"/>
                <a:gd name="T14" fmla="*/ 0 w 318"/>
                <a:gd name="T15" fmla="*/ 20 h 538"/>
                <a:gd name="T16" fmla="*/ 0 w 318"/>
                <a:gd name="T17" fmla="*/ 20 h 538"/>
                <a:gd name="T18" fmla="*/ 2 w 318"/>
                <a:gd name="T19" fmla="*/ 12 h 538"/>
                <a:gd name="T20" fmla="*/ 6 w 318"/>
                <a:gd name="T21" fmla="*/ 6 h 538"/>
                <a:gd name="T22" fmla="*/ 12 w 318"/>
                <a:gd name="T23" fmla="*/ 0 h 538"/>
                <a:gd name="T24" fmla="*/ 20 w 318"/>
                <a:gd name="T25" fmla="*/ 0 h 538"/>
                <a:gd name="T26" fmla="*/ 300 w 318"/>
                <a:gd name="T27" fmla="*/ 0 h 538"/>
                <a:gd name="T28" fmla="*/ 300 w 318"/>
                <a:gd name="T29" fmla="*/ 0 h 538"/>
                <a:gd name="T30" fmla="*/ 306 w 318"/>
                <a:gd name="T31" fmla="*/ 0 h 538"/>
                <a:gd name="T32" fmla="*/ 314 w 318"/>
                <a:gd name="T33" fmla="*/ 6 h 538"/>
                <a:gd name="T34" fmla="*/ 318 w 318"/>
                <a:gd name="T35" fmla="*/ 12 h 538"/>
                <a:gd name="T36" fmla="*/ 318 w 318"/>
                <a:gd name="T37" fmla="*/ 20 h 538"/>
                <a:gd name="T38" fmla="*/ 318 w 318"/>
                <a:gd name="T39" fmla="*/ 518 h 538"/>
                <a:gd name="T40" fmla="*/ 318 w 318"/>
                <a:gd name="T41" fmla="*/ 518 h 538"/>
                <a:gd name="T42" fmla="*/ 318 w 318"/>
                <a:gd name="T43" fmla="*/ 526 h 538"/>
                <a:gd name="T44" fmla="*/ 314 w 318"/>
                <a:gd name="T45" fmla="*/ 532 h 538"/>
                <a:gd name="T46" fmla="*/ 306 w 318"/>
                <a:gd name="T47" fmla="*/ 536 h 538"/>
                <a:gd name="T48" fmla="*/ 300 w 318"/>
                <a:gd name="T49"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8" h="538">
                  <a:moveTo>
                    <a:pt x="300" y="538"/>
                  </a:moveTo>
                  <a:lnTo>
                    <a:pt x="20" y="538"/>
                  </a:lnTo>
                  <a:lnTo>
                    <a:pt x="20" y="538"/>
                  </a:lnTo>
                  <a:lnTo>
                    <a:pt x="12" y="536"/>
                  </a:lnTo>
                  <a:lnTo>
                    <a:pt x="6" y="532"/>
                  </a:lnTo>
                  <a:lnTo>
                    <a:pt x="2" y="526"/>
                  </a:lnTo>
                  <a:lnTo>
                    <a:pt x="0" y="518"/>
                  </a:lnTo>
                  <a:lnTo>
                    <a:pt x="0" y="20"/>
                  </a:lnTo>
                  <a:lnTo>
                    <a:pt x="0" y="20"/>
                  </a:lnTo>
                  <a:lnTo>
                    <a:pt x="2" y="12"/>
                  </a:lnTo>
                  <a:lnTo>
                    <a:pt x="6" y="6"/>
                  </a:lnTo>
                  <a:lnTo>
                    <a:pt x="12" y="0"/>
                  </a:lnTo>
                  <a:lnTo>
                    <a:pt x="20" y="0"/>
                  </a:lnTo>
                  <a:lnTo>
                    <a:pt x="300" y="0"/>
                  </a:lnTo>
                  <a:lnTo>
                    <a:pt x="300" y="0"/>
                  </a:lnTo>
                  <a:lnTo>
                    <a:pt x="306" y="0"/>
                  </a:lnTo>
                  <a:lnTo>
                    <a:pt x="314" y="6"/>
                  </a:lnTo>
                  <a:lnTo>
                    <a:pt x="318" y="12"/>
                  </a:lnTo>
                  <a:lnTo>
                    <a:pt x="318" y="20"/>
                  </a:lnTo>
                  <a:lnTo>
                    <a:pt x="318" y="518"/>
                  </a:lnTo>
                  <a:lnTo>
                    <a:pt x="318" y="518"/>
                  </a:lnTo>
                  <a:lnTo>
                    <a:pt x="318" y="526"/>
                  </a:lnTo>
                  <a:lnTo>
                    <a:pt x="314" y="532"/>
                  </a:lnTo>
                  <a:lnTo>
                    <a:pt x="306" y="536"/>
                  </a:lnTo>
                  <a:lnTo>
                    <a:pt x="300" y="538"/>
                  </a:lnTo>
                  <a:close/>
                </a:path>
              </a:pathLst>
            </a:custGeom>
            <a:solidFill>
              <a:srgbClr val="F15C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0" name="Freeform 277"/>
            <p:cNvSpPr>
              <a:spLocks/>
            </p:cNvSpPr>
            <p:nvPr/>
          </p:nvSpPr>
          <p:spPr bwMode="auto">
            <a:xfrm>
              <a:off x="2519225" y="1796584"/>
              <a:ext cx="504825" cy="717550"/>
            </a:xfrm>
            <a:custGeom>
              <a:avLst/>
              <a:gdLst>
                <a:gd name="T0" fmla="*/ 300 w 318"/>
                <a:gd name="T1" fmla="*/ 0 h 452"/>
                <a:gd name="T2" fmla="*/ 20 w 318"/>
                <a:gd name="T3" fmla="*/ 0 h 452"/>
                <a:gd name="T4" fmla="*/ 20 w 318"/>
                <a:gd name="T5" fmla="*/ 0 h 452"/>
                <a:gd name="T6" fmla="*/ 12 w 318"/>
                <a:gd name="T7" fmla="*/ 0 h 452"/>
                <a:gd name="T8" fmla="*/ 6 w 318"/>
                <a:gd name="T9" fmla="*/ 6 h 452"/>
                <a:gd name="T10" fmla="*/ 2 w 318"/>
                <a:gd name="T11" fmla="*/ 12 h 452"/>
                <a:gd name="T12" fmla="*/ 0 w 318"/>
                <a:gd name="T13" fmla="*/ 20 h 452"/>
                <a:gd name="T14" fmla="*/ 0 w 318"/>
                <a:gd name="T15" fmla="*/ 452 h 452"/>
                <a:gd name="T16" fmla="*/ 318 w 318"/>
                <a:gd name="T17" fmla="*/ 156 h 452"/>
                <a:gd name="T18" fmla="*/ 318 w 318"/>
                <a:gd name="T19" fmla="*/ 20 h 452"/>
                <a:gd name="T20" fmla="*/ 318 w 318"/>
                <a:gd name="T21" fmla="*/ 20 h 452"/>
                <a:gd name="T22" fmla="*/ 318 w 318"/>
                <a:gd name="T23" fmla="*/ 12 h 452"/>
                <a:gd name="T24" fmla="*/ 314 w 318"/>
                <a:gd name="T25" fmla="*/ 6 h 452"/>
                <a:gd name="T26" fmla="*/ 306 w 318"/>
                <a:gd name="T27" fmla="*/ 0 h 452"/>
                <a:gd name="T28" fmla="*/ 300 w 318"/>
                <a:gd name="T29" fmla="*/ 0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8" h="452">
                  <a:moveTo>
                    <a:pt x="300" y="0"/>
                  </a:moveTo>
                  <a:lnTo>
                    <a:pt x="20" y="0"/>
                  </a:lnTo>
                  <a:lnTo>
                    <a:pt x="20" y="0"/>
                  </a:lnTo>
                  <a:lnTo>
                    <a:pt x="12" y="0"/>
                  </a:lnTo>
                  <a:lnTo>
                    <a:pt x="6" y="6"/>
                  </a:lnTo>
                  <a:lnTo>
                    <a:pt x="2" y="12"/>
                  </a:lnTo>
                  <a:lnTo>
                    <a:pt x="0" y="20"/>
                  </a:lnTo>
                  <a:lnTo>
                    <a:pt x="0" y="452"/>
                  </a:lnTo>
                  <a:lnTo>
                    <a:pt x="318" y="156"/>
                  </a:lnTo>
                  <a:lnTo>
                    <a:pt x="318" y="20"/>
                  </a:lnTo>
                  <a:lnTo>
                    <a:pt x="318" y="20"/>
                  </a:lnTo>
                  <a:lnTo>
                    <a:pt x="318" y="12"/>
                  </a:lnTo>
                  <a:lnTo>
                    <a:pt x="314" y="6"/>
                  </a:lnTo>
                  <a:lnTo>
                    <a:pt x="306" y="0"/>
                  </a:lnTo>
                  <a:lnTo>
                    <a:pt x="300" y="0"/>
                  </a:lnTo>
                  <a:close/>
                </a:path>
              </a:pathLst>
            </a:custGeom>
            <a:solidFill>
              <a:srgbClr val="F47C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1" name="Freeform 279"/>
            <p:cNvSpPr>
              <a:spLocks/>
            </p:cNvSpPr>
            <p:nvPr/>
          </p:nvSpPr>
          <p:spPr bwMode="auto">
            <a:xfrm>
              <a:off x="2751000" y="2695575"/>
              <a:ext cx="38100" cy="38100"/>
            </a:xfrm>
            <a:custGeom>
              <a:avLst/>
              <a:gdLst>
                <a:gd name="T0" fmla="*/ 24 w 24"/>
                <a:gd name="T1" fmla="*/ 12 h 24"/>
                <a:gd name="T2" fmla="*/ 24 w 24"/>
                <a:gd name="T3" fmla="*/ 12 h 24"/>
                <a:gd name="T4" fmla="*/ 24 w 24"/>
                <a:gd name="T5" fmla="*/ 16 h 24"/>
                <a:gd name="T6" fmla="*/ 22 w 24"/>
                <a:gd name="T7" fmla="*/ 20 h 24"/>
                <a:gd name="T8" fmla="*/ 18 w 24"/>
                <a:gd name="T9" fmla="*/ 24 h 24"/>
                <a:gd name="T10" fmla="*/ 12 w 24"/>
                <a:gd name="T11" fmla="*/ 24 h 24"/>
                <a:gd name="T12" fmla="*/ 12 w 24"/>
                <a:gd name="T13" fmla="*/ 24 h 24"/>
                <a:gd name="T14" fmla="*/ 8 w 24"/>
                <a:gd name="T15" fmla="*/ 24 h 24"/>
                <a:gd name="T16" fmla="*/ 4 w 24"/>
                <a:gd name="T17" fmla="*/ 20 h 24"/>
                <a:gd name="T18" fmla="*/ 2 w 24"/>
                <a:gd name="T19" fmla="*/ 16 h 24"/>
                <a:gd name="T20" fmla="*/ 0 w 24"/>
                <a:gd name="T21" fmla="*/ 12 h 24"/>
                <a:gd name="T22" fmla="*/ 0 w 24"/>
                <a:gd name="T23" fmla="*/ 12 h 24"/>
                <a:gd name="T24" fmla="*/ 2 w 24"/>
                <a:gd name="T25" fmla="*/ 8 h 24"/>
                <a:gd name="T26" fmla="*/ 4 w 24"/>
                <a:gd name="T27" fmla="*/ 4 h 24"/>
                <a:gd name="T28" fmla="*/ 8 w 24"/>
                <a:gd name="T29" fmla="*/ 2 h 24"/>
                <a:gd name="T30" fmla="*/ 12 w 24"/>
                <a:gd name="T31" fmla="*/ 0 h 24"/>
                <a:gd name="T32" fmla="*/ 12 w 24"/>
                <a:gd name="T33" fmla="*/ 0 h 24"/>
                <a:gd name="T34" fmla="*/ 18 w 24"/>
                <a:gd name="T35" fmla="*/ 2 h 24"/>
                <a:gd name="T36" fmla="*/ 22 w 24"/>
                <a:gd name="T37" fmla="*/ 4 h 24"/>
                <a:gd name="T38" fmla="*/ 24 w 24"/>
                <a:gd name="T39" fmla="*/ 8 h 24"/>
                <a:gd name="T40" fmla="*/ 24 w 24"/>
                <a:gd name="T41" fmla="*/ 12 h 24"/>
                <a:gd name="T42" fmla="*/ 24 w 24"/>
                <a:gd name="T43"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4">
                  <a:moveTo>
                    <a:pt x="24" y="12"/>
                  </a:moveTo>
                  <a:lnTo>
                    <a:pt x="24" y="12"/>
                  </a:lnTo>
                  <a:lnTo>
                    <a:pt x="24" y="16"/>
                  </a:lnTo>
                  <a:lnTo>
                    <a:pt x="22" y="20"/>
                  </a:lnTo>
                  <a:lnTo>
                    <a:pt x="18" y="24"/>
                  </a:lnTo>
                  <a:lnTo>
                    <a:pt x="12" y="24"/>
                  </a:lnTo>
                  <a:lnTo>
                    <a:pt x="12" y="24"/>
                  </a:lnTo>
                  <a:lnTo>
                    <a:pt x="8" y="24"/>
                  </a:lnTo>
                  <a:lnTo>
                    <a:pt x="4" y="20"/>
                  </a:lnTo>
                  <a:lnTo>
                    <a:pt x="2" y="16"/>
                  </a:lnTo>
                  <a:lnTo>
                    <a:pt x="0" y="12"/>
                  </a:lnTo>
                  <a:lnTo>
                    <a:pt x="0" y="12"/>
                  </a:lnTo>
                  <a:lnTo>
                    <a:pt x="2" y="8"/>
                  </a:lnTo>
                  <a:lnTo>
                    <a:pt x="4" y="4"/>
                  </a:lnTo>
                  <a:lnTo>
                    <a:pt x="8" y="2"/>
                  </a:lnTo>
                  <a:lnTo>
                    <a:pt x="12" y="0"/>
                  </a:lnTo>
                  <a:lnTo>
                    <a:pt x="12" y="0"/>
                  </a:lnTo>
                  <a:lnTo>
                    <a:pt x="18" y="2"/>
                  </a:lnTo>
                  <a:lnTo>
                    <a:pt x="22" y="4"/>
                  </a:lnTo>
                  <a:lnTo>
                    <a:pt x="24" y="8"/>
                  </a:lnTo>
                  <a:lnTo>
                    <a:pt x="24" y="12"/>
                  </a:lnTo>
                  <a:lnTo>
                    <a:pt x="24" y="12"/>
                  </a:lnTo>
                  <a:close/>
                </a:path>
              </a:pathLst>
            </a:custGeom>
            <a:solidFill>
              <a:srgbClr val="F3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2" name="Freeform 280"/>
            <p:cNvSpPr>
              <a:spLocks/>
            </p:cNvSpPr>
            <p:nvPr/>
          </p:nvSpPr>
          <p:spPr bwMode="auto">
            <a:xfrm>
              <a:off x="2751000" y="2041525"/>
              <a:ext cx="152400" cy="130175"/>
            </a:xfrm>
            <a:custGeom>
              <a:avLst/>
              <a:gdLst>
                <a:gd name="T0" fmla="*/ 96 w 96"/>
                <a:gd name="T1" fmla="*/ 82 h 82"/>
                <a:gd name="T2" fmla="*/ 96 w 96"/>
                <a:gd name="T3" fmla="*/ 0 h 82"/>
                <a:gd name="T4" fmla="*/ 0 w 96"/>
                <a:gd name="T5" fmla="*/ 14 h 82"/>
                <a:gd name="T6" fmla="*/ 0 w 96"/>
                <a:gd name="T7" fmla="*/ 82 h 82"/>
                <a:gd name="T8" fmla="*/ 96 w 96"/>
                <a:gd name="T9" fmla="*/ 82 h 82"/>
              </a:gdLst>
              <a:ahLst/>
              <a:cxnLst>
                <a:cxn ang="0">
                  <a:pos x="T0" y="T1"/>
                </a:cxn>
                <a:cxn ang="0">
                  <a:pos x="T2" y="T3"/>
                </a:cxn>
                <a:cxn ang="0">
                  <a:pos x="T4" y="T5"/>
                </a:cxn>
                <a:cxn ang="0">
                  <a:pos x="T6" y="T7"/>
                </a:cxn>
                <a:cxn ang="0">
                  <a:pos x="T8" y="T9"/>
                </a:cxn>
              </a:cxnLst>
              <a:rect l="0" t="0" r="r" b="b"/>
              <a:pathLst>
                <a:path w="96" h="82">
                  <a:moveTo>
                    <a:pt x="96" y="82"/>
                  </a:moveTo>
                  <a:lnTo>
                    <a:pt x="96" y="0"/>
                  </a:lnTo>
                  <a:lnTo>
                    <a:pt x="0" y="14"/>
                  </a:lnTo>
                  <a:lnTo>
                    <a:pt x="0" y="82"/>
                  </a:lnTo>
                  <a:lnTo>
                    <a:pt x="96"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3" name="Freeform 281"/>
            <p:cNvSpPr>
              <a:spLocks/>
            </p:cNvSpPr>
            <p:nvPr/>
          </p:nvSpPr>
          <p:spPr bwMode="auto">
            <a:xfrm>
              <a:off x="2633525" y="2066925"/>
              <a:ext cx="107950" cy="104775"/>
            </a:xfrm>
            <a:custGeom>
              <a:avLst/>
              <a:gdLst>
                <a:gd name="T0" fmla="*/ 68 w 68"/>
                <a:gd name="T1" fmla="*/ 0 h 66"/>
                <a:gd name="T2" fmla="*/ 0 w 68"/>
                <a:gd name="T3" fmla="*/ 10 h 66"/>
                <a:gd name="T4" fmla="*/ 0 w 68"/>
                <a:gd name="T5" fmla="*/ 66 h 66"/>
                <a:gd name="T6" fmla="*/ 68 w 68"/>
                <a:gd name="T7" fmla="*/ 66 h 66"/>
                <a:gd name="T8" fmla="*/ 68 w 68"/>
                <a:gd name="T9" fmla="*/ 0 h 66"/>
              </a:gdLst>
              <a:ahLst/>
              <a:cxnLst>
                <a:cxn ang="0">
                  <a:pos x="T0" y="T1"/>
                </a:cxn>
                <a:cxn ang="0">
                  <a:pos x="T2" y="T3"/>
                </a:cxn>
                <a:cxn ang="0">
                  <a:pos x="T4" y="T5"/>
                </a:cxn>
                <a:cxn ang="0">
                  <a:pos x="T6" y="T7"/>
                </a:cxn>
                <a:cxn ang="0">
                  <a:pos x="T8" y="T9"/>
                </a:cxn>
              </a:cxnLst>
              <a:rect l="0" t="0" r="r" b="b"/>
              <a:pathLst>
                <a:path w="68" h="66">
                  <a:moveTo>
                    <a:pt x="68" y="0"/>
                  </a:moveTo>
                  <a:lnTo>
                    <a:pt x="0" y="10"/>
                  </a:lnTo>
                  <a:lnTo>
                    <a:pt x="0" y="66"/>
                  </a:lnTo>
                  <a:lnTo>
                    <a:pt x="68" y="66"/>
                  </a:lnTo>
                  <a:lnTo>
                    <a:pt x="6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4" name="Freeform 282"/>
            <p:cNvSpPr>
              <a:spLocks/>
            </p:cNvSpPr>
            <p:nvPr/>
          </p:nvSpPr>
          <p:spPr bwMode="auto">
            <a:xfrm>
              <a:off x="2633525" y="2184400"/>
              <a:ext cx="107950" cy="107950"/>
            </a:xfrm>
            <a:custGeom>
              <a:avLst/>
              <a:gdLst>
                <a:gd name="T0" fmla="*/ 0 w 68"/>
                <a:gd name="T1" fmla="*/ 0 h 68"/>
                <a:gd name="T2" fmla="*/ 0 w 68"/>
                <a:gd name="T3" fmla="*/ 58 h 68"/>
                <a:gd name="T4" fmla="*/ 68 w 68"/>
                <a:gd name="T5" fmla="*/ 68 h 68"/>
                <a:gd name="T6" fmla="*/ 68 w 68"/>
                <a:gd name="T7" fmla="*/ 0 h 68"/>
                <a:gd name="T8" fmla="*/ 0 w 68"/>
                <a:gd name="T9" fmla="*/ 0 h 68"/>
              </a:gdLst>
              <a:ahLst/>
              <a:cxnLst>
                <a:cxn ang="0">
                  <a:pos x="T0" y="T1"/>
                </a:cxn>
                <a:cxn ang="0">
                  <a:pos x="T2" y="T3"/>
                </a:cxn>
                <a:cxn ang="0">
                  <a:pos x="T4" y="T5"/>
                </a:cxn>
                <a:cxn ang="0">
                  <a:pos x="T6" y="T7"/>
                </a:cxn>
                <a:cxn ang="0">
                  <a:pos x="T8" y="T9"/>
                </a:cxn>
              </a:cxnLst>
              <a:rect l="0" t="0" r="r" b="b"/>
              <a:pathLst>
                <a:path w="68" h="68">
                  <a:moveTo>
                    <a:pt x="0" y="0"/>
                  </a:moveTo>
                  <a:lnTo>
                    <a:pt x="0" y="58"/>
                  </a:lnTo>
                  <a:lnTo>
                    <a:pt x="68" y="68"/>
                  </a:lnTo>
                  <a:lnTo>
                    <a:pt x="68"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95" name="Freeform 283"/>
            <p:cNvSpPr>
              <a:spLocks/>
            </p:cNvSpPr>
            <p:nvPr/>
          </p:nvSpPr>
          <p:spPr bwMode="auto">
            <a:xfrm>
              <a:off x="2751000" y="2184400"/>
              <a:ext cx="152400" cy="133350"/>
            </a:xfrm>
            <a:custGeom>
              <a:avLst/>
              <a:gdLst>
                <a:gd name="T0" fmla="*/ 0 w 96"/>
                <a:gd name="T1" fmla="*/ 70 h 84"/>
                <a:gd name="T2" fmla="*/ 96 w 96"/>
                <a:gd name="T3" fmla="*/ 84 h 84"/>
                <a:gd name="T4" fmla="*/ 96 w 96"/>
                <a:gd name="T5" fmla="*/ 0 h 84"/>
                <a:gd name="T6" fmla="*/ 0 w 96"/>
                <a:gd name="T7" fmla="*/ 0 h 84"/>
                <a:gd name="T8" fmla="*/ 0 w 96"/>
                <a:gd name="T9" fmla="*/ 70 h 84"/>
              </a:gdLst>
              <a:ahLst/>
              <a:cxnLst>
                <a:cxn ang="0">
                  <a:pos x="T0" y="T1"/>
                </a:cxn>
                <a:cxn ang="0">
                  <a:pos x="T2" y="T3"/>
                </a:cxn>
                <a:cxn ang="0">
                  <a:pos x="T4" y="T5"/>
                </a:cxn>
                <a:cxn ang="0">
                  <a:pos x="T6" y="T7"/>
                </a:cxn>
                <a:cxn ang="0">
                  <a:pos x="T8" y="T9"/>
                </a:cxn>
              </a:cxnLst>
              <a:rect l="0" t="0" r="r" b="b"/>
              <a:pathLst>
                <a:path w="96" h="84">
                  <a:moveTo>
                    <a:pt x="0" y="70"/>
                  </a:moveTo>
                  <a:lnTo>
                    <a:pt x="96" y="84"/>
                  </a:lnTo>
                  <a:lnTo>
                    <a:pt x="96" y="0"/>
                  </a:lnTo>
                  <a:lnTo>
                    <a:pt x="0" y="0"/>
                  </a:lnTo>
                  <a:lnTo>
                    <a:pt x="0" y="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nvGrpSpPr>
          <p:cNvPr id="267" name="Group 266"/>
          <p:cNvGrpSpPr/>
          <p:nvPr/>
        </p:nvGrpSpPr>
        <p:grpSpPr>
          <a:xfrm>
            <a:off x="9788297" y="4343312"/>
            <a:ext cx="1334222" cy="860453"/>
            <a:chOff x="1559611" y="2587173"/>
            <a:chExt cx="1216024" cy="784226"/>
          </a:xfrm>
        </p:grpSpPr>
        <p:sp>
          <p:nvSpPr>
            <p:cNvPr id="282" name="Freeform 236"/>
            <p:cNvSpPr>
              <a:spLocks/>
            </p:cNvSpPr>
            <p:nvPr/>
          </p:nvSpPr>
          <p:spPr bwMode="auto">
            <a:xfrm>
              <a:off x="1559611" y="2587173"/>
              <a:ext cx="1216024" cy="784226"/>
            </a:xfrm>
            <a:custGeom>
              <a:avLst/>
              <a:gdLst>
                <a:gd name="T0" fmla="*/ 766 w 766"/>
                <a:gd name="T1" fmla="*/ 68 h 494"/>
                <a:gd name="T2" fmla="*/ 766 w 766"/>
                <a:gd name="T3" fmla="*/ 426 h 494"/>
                <a:gd name="T4" fmla="*/ 766 w 766"/>
                <a:gd name="T5" fmla="*/ 426 h 494"/>
                <a:gd name="T6" fmla="*/ 766 w 766"/>
                <a:gd name="T7" fmla="*/ 438 h 494"/>
                <a:gd name="T8" fmla="*/ 762 w 766"/>
                <a:gd name="T9" fmla="*/ 452 h 494"/>
                <a:gd name="T10" fmla="*/ 756 w 766"/>
                <a:gd name="T11" fmla="*/ 464 h 494"/>
                <a:gd name="T12" fmla="*/ 748 w 766"/>
                <a:gd name="T13" fmla="*/ 474 h 494"/>
                <a:gd name="T14" fmla="*/ 738 w 766"/>
                <a:gd name="T15" fmla="*/ 482 h 494"/>
                <a:gd name="T16" fmla="*/ 728 w 766"/>
                <a:gd name="T17" fmla="*/ 488 h 494"/>
                <a:gd name="T18" fmla="*/ 716 w 766"/>
                <a:gd name="T19" fmla="*/ 492 h 494"/>
                <a:gd name="T20" fmla="*/ 704 w 766"/>
                <a:gd name="T21" fmla="*/ 494 h 494"/>
                <a:gd name="T22" fmla="*/ 64 w 766"/>
                <a:gd name="T23" fmla="*/ 494 h 494"/>
                <a:gd name="T24" fmla="*/ 64 w 766"/>
                <a:gd name="T25" fmla="*/ 494 h 494"/>
                <a:gd name="T26" fmla="*/ 50 w 766"/>
                <a:gd name="T27" fmla="*/ 492 h 494"/>
                <a:gd name="T28" fmla="*/ 40 w 766"/>
                <a:gd name="T29" fmla="*/ 488 h 494"/>
                <a:gd name="T30" fmla="*/ 28 w 766"/>
                <a:gd name="T31" fmla="*/ 482 h 494"/>
                <a:gd name="T32" fmla="*/ 20 w 766"/>
                <a:gd name="T33" fmla="*/ 474 h 494"/>
                <a:gd name="T34" fmla="*/ 12 w 766"/>
                <a:gd name="T35" fmla="*/ 464 h 494"/>
                <a:gd name="T36" fmla="*/ 6 w 766"/>
                <a:gd name="T37" fmla="*/ 452 h 494"/>
                <a:gd name="T38" fmla="*/ 2 w 766"/>
                <a:gd name="T39" fmla="*/ 438 h 494"/>
                <a:gd name="T40" fmla="*/ 0 w 766"/>
                <a:gd name="T41" fmla="*/ 426 h 494"/>
                <a:gd name="T42" fmla="*/ 0 w 766"/>
                <a:gd name="T43" fmla="*/ 68 h 494"/>
                <a:gd name="T44" fmla="*/ 0 w 766"/>
                <a:gd name="T45" fmla="*/ 68 h 494"/>
                <a:gd name="T46" fmla="*/ 2 w 766"/>
                <a:gd name="T47" fmla="*/ 54 h 494"/>
                <a:gd name="T48" fmla="*/ 6 w 766"/>
                <a:gd name="T49" fmla="*/ 42 h 494"/>
                <a:gd name="T50" fmla="*/ 12 w 766"/>
                <a:gd name="T51" fmla="*/ 30 h 494"/>
                <a:gd name="T52" fmla="*/ 20 w 766"/>
                <a:gd name="T53" fmla="*/ 20 h 494"/>
                <a:gd name="T54" fmla="*/ 28 w 766"/>
                <a:gd name="T55" fmla="*/ 12 h 494"/>
                <a:gd name="T56" fmla="*/ 40 w 766"/>
                <a:gd name="T57" fmla="*/ 6 h 494"/>
                <a:gd name="T58" fmla="*/ 50 w 766"/>
                <a:gd name="T59" fmla="*/ 2 h 494"/>
                <a:gd name="T60" fmla="*/ 64 w 766"/>
                <a:gd name="T61" fmla="*/ 0 h 494"/>
                <a:gd name="T62" fmla="*/ 704 w 766"/>
                <a:gd name="T63" fmla="*/ 0 h 494"/>
                <a:gd name="T64" fmla="*/ 704 w 766"/>
                <a:gd name="T65" fmla="*/ 0 h 494"/>
                <a:gd name="T66" fmla="*/ 716 w 766"/>
                <a:gd name="T67" fmla="*/ 2 h 494"/>
                <a:gd name="T68" fmla="*/ 728 w 766"/>
                <a:gd name="T69" fmla="*/ 6 h 494"/>
                <a:gd name="T70" fmla="*/ 738 w 766"/>
                <a:gd name="T71" fmla="*/ 12 h 494"/>
                <a:gd name="T72" fmla="*/ 748 w 766"/>
                <a:gd name="T73" fmla="*/ 20 h 494"/>
                <a:gd name="T74" fmla="*/ 756 w 766"/>
                <a:gd name="T75" fmla="*/ 30 h 494"/>
                <a:gd name="T76" fmla="*/ 762 w 766"/>
                <a:gd name="T77" fmla="*/ 42 h 494"/>
                <a:gd name="T78" fmla="*/ 766 w 766"/>
                <a:gd name="T79" fmla="*/ 54 h 494"/>
                <a:gd name="T80" fmla="*/ 766 w 766"/>
                <a:gd name="T81" fmla="*/ 6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66" h="494">
                  <a:moveTo>
                    <a:pt x="766" y="68"/>
                  </a:moveTo>
                  <a:lnTo>
                    <a:pt x="766" y="426"/>
                  </a:lnTo>
                  <a:lnTo>
                    <a:pt x="766" y="426"/>
                  </a:lnTo>
                  <a:lnTo>
                    <a:pt x="766" y="438"/>
                  </a:lnTo>
                  <a:lnTo>
                    <a:pt x="762" y="452"/>
                  </a:lnTo>
                  <a:lnTo>
                    <a:pt x="756" y="464"/>
                  </a:lnTo>
                  <a:lnTo>
                    <a:pt x="748" y="474"/>
                  </a:lnTo>
                  <a:lnTo>
                    <a:pt x="738" y="482"/>
                  </a:lnTo>
                  <a:lnTo>
                    <a:pt x="728" y="488"/>
                  </a:lnTo>
                  <a:lnTo>
                    <a:pt x="716" y="492"/>
                  </a:lnTo>
                  <a:lnTo>
                    <a:pt x="704" y="494"/>
                  </a:lnTo>
                  <a:lnTo>
                    <a:pt x="64" y="494"/>
                  </a:lnTo>
                  <a:lnTo>
                    <a:pt x="64" y="494"/>
                  </a:lnTo>
                  <a:lnTo>
                    <a:pt x="50" y="492"/>
                  </a:lnTo>
                  <a:lnTo>
                    <a:pt x="40" y="488"/>
                  </a:lnTo>
                  <a:lnTo>
                    <a:pt x="28" y="482"/>
                  </a:lnTo>
                  <a:lnTo>
                    <a:pt x="20" y="474"/>
                  </a:lnTo>
                  <a:lnTo>
                    <a:pt x="12" y="464"/>
                  </a:lnTo>
                  <a:lnTo>
                    <a:pt x="6" y="452"/>
                  </a:lnTo>
                  <a:lnTo>
                    <a:pt x="2" y="438"/>
                  </a:lnTo>
                  <a:lnTo>
                    <a:pt x="0" y="426"/>
                  </a:lnTo>
                  <a:lnTo>
                    <a:pt x="0" y="68"/>
                  </a:lnTo>
                  <a:lnTo>
                    <a:pt x="0" y="68"/>
                  </a:lnTo>
                  <a:lnTo>
                    <a:pt x="2" y="54"/>
                  </a:lnTo>
                  <a:lnTo>
                    <a:pt x="6" y="42"/>
                  </a:lnTo>
                  <a:lnTo>
                    <a:pt x="12" y="30"/>
                  </a:lnTo>
                  <a:lnTo>
                    <a:pt x="20" y="20"/>
                  </a:lnTo>
                  <a:lnTo>
                    <a:pt x="28" y="12"/>
                  </a:lnTo>
                  <a:lnTo>
                    <a:pt x="40" y="6"/>
                  </a:lnTo>
                  <a:lnTo>
                    <a:pt x="50" y="2"/>
                  </a:lnTo>
                  <a:lnTo>
                    <a:pt x="64" y="0"/>
                  </a:lnTo>
                  <a:lnTo>
                    <a:pt x="704" y="0"/>
                  </a:lnTo>
                  <a:lnTo>
                    <a:pt x="704" y="0"/>
                  </a:lnTo>
                  <a:lnTo>
                    <a:pt x="716" y="2"/>
                  </a:lnTo>
                  <a:lnTo>
                    <a:pt x="728" y="6"/>
                  </a:lnTo>
                  <a:lnTo>
                    <a:pt x="738" y="12"/>
                  </a:lnTo>
                  <a:lnTo>
                    <a:pt x="748" y="20"/>
                  </a:lnTo>
                  <a:lnTo>
                    <a:pt x="756" y="30"/>
                  </a:lnTo>
                  <a:lnTo>
                    <a:pt x="762" y="42"/>
                  </a:lnTo>
                  <a:lnTo>
                    <a:pt x="766" y="54"/>
                  </a:lnTo>
                  <a:lnTo>
                    <a:pt x="766" y="68"/>
                  </a:lnTo>
                  <a:close/>
                </a:path>
              </a:pathLst>
            </a:custGeom>
            <a:solidFill>
              <a:srgbClr val="3C35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3" name="Freeform 238"/>
            <p:cNvSpPr>
              <a:spLocks/>
            </p:cNvSpPr>
            <p:nvPr/>
          </p:nvSpPr>
          <p:spPr bwMode="auto">
            <a:xfrm>
              <a:off x="1638986" y="2660198"/>
              <a:ext cx="1057275" cy="644524"/>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83CBA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4" name="Freeform 243"/>
            <p:cNvSpPr>
              <a:spLocks/>
            </p:cNvSpPr>
            <p:nvPr/>
          </p:nvSpPr>
          <p:spPr bwMode="auto">
            <a:xfrm>
              <a:off x="1638985" y="2660198"/>
              <a:ext cx="692150" cy="644525"/>
            </a:xfrm>
            <a:custGeom>
              <a:avLst/>
              <a:gdLst>
                <a:gd name="T0" fmla="*/ 436 w 436"/>
                <a:gd name="T1" fmla="*/ 0 h 406"/>
                <a:gd name="T2" fmla="*/ 22 w 436"/>
                <a:gd name="T3" fmla="*/ 0 h 406"/>
                <a:gd name="T4" fmla="*/ 22 w 436"/>
                <a:gd name="T5" fmla="*/ 0 h 406"/>
                <a:gd name="T6" fmla="*/ 14 w 436"/>
                <a:gd name="T7" fmla="*/ 2 h 406"/>
                <a:gd name="T8" fmla="*/ 6 w 436"/>
                <a:gd name="T9" fmla="*/ 6 h 406"/>
                <a:gd name="T10" fmla="*/ 2 w 436"/>
                <a:gd name="T11" fmla="*/ 12 h 406"/>
                <a:gd name="T12" fmla="*/ 0 w 436"/>
                <a:gd name="T13" fmla="*/ 20 h 406"/>
                <a:gd name="T14" fmla="*/ 0 w 436"/>
                <a:gd name="T15" fmla="*/ 386 h 406"/>
                <a:gd name="T16" fmla="*/ 0 w 436"/>
                <a:gd name="T17" fmla="*/ 386 h 406"/>
                <a:gd name="T18" fmla="*/ 2 w 436"/>
                <a:gd name="T19" fmla="*/ 394 h 406"/>
                <a:gd name="T20" fmla="*/ 6 w 436"/>
                <a:gd name="T21" fmla="*/ 398 h 406"/>
                <a:gd name="T22" fmla="*/ 10 w 436"/>
                <a:gd name="T23" fmla="*/ 404 h 406"/>
                <a:gd name="T24" fmla="*/ 18 w 436"/>
                <a:gd name="T25" fmla="*/ 406 h 406"/>
                <a:gd name="T26" fmla="*/ 18 w 436"/>
                <a:gd name="T27" fmla="*/ 406 h 406"/>
                <a:gd name="T28" fmla="*/ 22 w 436"/>
                <a:gd name="T29" fmla="*/ 406 h 406"/>
                <a:gd name="T30" fmla="*/ 28 w 436"/>
                <a:gd name="T31" fmla="*/ 406 h 406"/>
                <a:gd name="T32" fmla="*/ 436 w 436"/>
                <a:gd name="T33" fmla="*/ 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6" h="406">
                  <a:moveTo>
                    <a:pt x="436" y="0"/>
                  </a:moveTo>
                  <a:lnTo>
                    <a:pt x="22" y="0"/>
                  </a:lnTo>
                  <a:lnTo>
                    <a:pt x="22" y="0"/>
                  </a:lnTo>
                  <a:lnTo>
                    <a:pt x="14" y="2"/>
                  </a:lnTo>
                  <a:lnTo>
                    <a:pt x="6" y="6"/>
                  </a:lnTo>
                  <a:lnTo>
                    <a:pt x="2" y="12"/>
                  </a:lnTo>
                  <a:lnTo>
                    <a:pt x="0" y="20"/>
                  </a:lnTo>
                  <a:lnTo>
                    <a:pt x="0" y="386"/>
                  </a:lnTo>
                  <a:lnTo>
                    <a:pt x="0" y="386"/>
                  </a:lnTo>
                  <a:lnTo>
                    <a:pt x="2" y="394"/>
                  </a:lnTo>
                  <a:lnTo>
                    <a:pt x="6" y="398"/>
                  </a:lnTo>
                  <a:lnTo>
                    <a:pt x="10" y="404"/>
                  </a:lnTo>
                  <a:lnTo>
                    <a:pt x="18" y="406"/>
                  </a:lnTo>
                  <a:lnTo>
                    <a:pt x="18" y="406"/>
                  </a:lnTo>
                  <a:lnTo>
                    <a:pt x="22" y="406"/>
                  </a:lnTo>
                  <a:lnTo>
                    <a:pt x="28" y="406"/>
                  </a:lnTo>
                  <a:lnTo>
                    <a:pt x="436" y="0"/>
                  </a:lnTo>
                  <a:close/>
                </a:path>
              </a:pathLst>
            </a:custGeom>
            <a:solidFill>
              <a:srgbClr val="D6ED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85" name="Group 284"/>
            <p:cNvGrpSpPr/>
            <p:nvPr/>
          </p:nvGrpSpPr>
          <p:grpSpPr>
            <a:xfrm>
              <a:off x="2032685" y="2818948"/>
              <a:ext cx="269875" cy="314325"/>
              <a:chOff x="2042210" y="2818948"/>
              <a:chExt cx="269875" cy="314325"/>
            </a:xfrm>
          </p:grpSpPr>
          <p:sp>
            <p:nvSpPr>
              <p:cNvPr id="286" name="Freeform 245"/>
              <p:cNvSpPr>
                <a:spLocks/>
              </p:cNvSpPr>
              <p:nvPr/>
            </p:nvSpPr>
            <p:spPr bwMode="auto">
              <a:xfrm>
                <a:off x="2042210" y="2891973"/>
                <a:ext cx="269875" cy="241300"/>
              </a:xfrm>
              <a:custGeom>
                <a:avLst/>
                <a:gdLst>
                  <a:gd name="T0" fmla="*/ 170 w 170"/>
                  <a:gd name="T1" fmla="*/ 100 h 152"/>
                  <a:gd name="T2" fmla="*/ 156 w 170"/>
                  <a:gd name="T3" fmla="*/ 124 h 152"/>
                  <a:gd name="T4" fmla="*/ 150 w 170"/>
                  <a:gd name="T5" fmla="*/ 132 h 152"/>
                  <a:gd name="T6" fmla="*/ 132 w 170"/>
                  <a:gd name="T7" fmla="*/ 148 h 152"/>
                  <a:gd name="T8" fmla="*/ 122 w 170"/>
                  <a:gd name="T9" fmla="*/ 152 h 152"/>
                  <a:gd name="T10" fmla="*/ 114 w 170"/>
                  <a:gd name="T11" fmla="*/ 150 h 152"/>
                  <a:gd name="T12" fmla="*/ 98 w 170"/>
                  <a:gd name="T13" fmla="*/ 144 h 152"/>
                  <a:gd name="T14" fmla="*/ 88 w 170"/>
                  <a:gd name="T15" fmla="*/ 144 h 152"/>
                  <a:gd name="T16" fmla="*/ 68 w 170"/>
                  <a:gd name="T17" fmla="*/ 148 h 152"/>
                  <a:gd name="T18" fmla="*/ 54 w 170"/>
                  <a:gd name="T19" fmla="*/ 152 h 152"/>
                  <a:gd name="T20" fmla="*/ 48 w 170"/>
                  <a:gd name="T21" fmla="*/ 152 h 152"/>
                  <a:gd name="T22" fmla="*/ 34 w 170"/>
                  <a:gd name="T23" fmla="*/ 142 h 152"/>
                  <a:gd name="T24" fmla="*/ 20 w 170"/>
                  <a:gd name="T25" fmla="*/ 124 h 152"/>
                  <a:gd name="T26" fmla="*/ 12 w 170"/>
                  <a:gd name="T27" fmla="*/ 112 h 152"/>
                  <a:gd name="T28" fmla="*/ 2 w 170"/>
                  <a:gd name="T29" fmla="*/ 84 h 152"/>
                  <a:gd name="T30" fmla="*/ 0 w 170"/>
                  <a:gd name="T31" fmla="*/ 56 h 152"/>
                  <a:gd name="T32" fmla="*/ 4 w 170"/>
                  <a:gd name="T33" fmla="*/ 34 h 152"/>
                  <a:gd name="T34" fmla="*/ 8 w 170"/>
                  <a:gd name="T35" fmla="*/ 26 h 152"/>
                  <a:gd name="T36" fmla="*/ 28 w 170"/>
                  <a:gd name="T37" fmla="*/ 6 h 152"/>
                  <a:gd name="T38" fmla="*/ 50 w 170"/>
                  <a:gd name="T39" fmla="*/ 0 h 152"/>
                  <a:gd name="T40" fmla="*/ 60 w 170"/>
                  <a:gd name="T41" fmla="*/ 2 h 152"/>
                  <a:gd name="T42" fmla="*/ 78 w 170"/>
                  <a:gd name="T43" fmla="*/ 8 h 152"/>
                  <a:gd name="T44" fmla="*/ 88 w 170"/>
                  <a:gd name="T45" fmla="*/ 8 h 152"/>
                  <a:gd name="T46" fmla="*/ 104 w 170"/>
                  <a:gd name="T47" fmla="*/ 4 h 152"/>
                  <a:gd name="T48" fmla="*/ 126 w 170"/>
                  <a:gd name="T49" fmla="*/ 0 h 152"/>
                  <a:gd name="T50" fmla="*/ 136 w 170"/>
                  <a:gd name="T51" fmla="*/ 2 h 152"/>
                  <a:gd name="T52" fmla="*/ 156 w 170"/>
                  <a:gd name="T53" fmla="*/ 12 h 152"/>
                  <a:gd name="T54" fmla="*/ 164 w 170"/>
                  <a:gd name="T55" fmla="*/ 20 h 152"/>
                  <a:gd name="T56" fmla="*/ 146 w 170"/>
                  <a:gd name="T57" fmla="*/ 38 h 152"/>
                  <a:gd name="T58" fmla="*/ 142 w 170"/>
                  <a:gd name="T59" fmla="*/ 62 h 152"/>
                  <a:gd name="T60" fmla="*/ 150 w 170"/>
                  <a:gd name="T61" fmla="*/ 84 h 152"/>
                  <a:gd name="T62" fmla="*/ 170 w 170"/>
                  <a:gd name="T63" fmla="*/ 10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0" h="152">
                    <a:moveTo>
                      <a:pt x="170" y="100"/>
                    </a:moveTo>
                    <a:lnTo>
                      <a:pt x="170" y="100"/>
                    </a:lnTo>
                    <a:lnTo>
                      <a:pt x="164" y="112"/>
                    </a:lnTo>
                    <a:lnTo>
                      <a:pt x="156" y="124"/>
                    </a:lnTo>
                    <a:lnTo>
                      <a:pt x="156" y="124"/>
                    </a:lnTo>
                    <a:lnTo>
                      <a:pt x="150" y="132"/>
                    </a:lnTo>
                    <a:lnTo>
                      <a:pt x="142" y="142"/>
                    </a:lnTo>
                    <a:lnTo>
                      <a:pt x="132" y="148"/>
                    </a:lnTo>
                    <a:lnTo>
                      <a:pt x="126" y="150"/>
                    </a:lnTo>
                    <a:lnTo>
                      <a:pt x="122" y="152"/>
                    </a:lnTo>
                    <a:lnTo>
                      <a:pt x="122" y="152"/>
                    </a:lnTo>
                    <a:lnTo>
                      <a:pt x="114" y="150"/>
                    </a:lnTo>
                    <a:lnTo>
                      <a:pt x="106" y="148"/>
                    </a:lnTo>
                    <a:lnTo>
                      <a:pt x="98" y="144"/>
                    </a:lnTo>
                    <a:lnTo>
                      <a:pt x="88" y="144"/>
                    </a:lnTo>
                    <a:lnTo>
                      <a:pt x="88" y="144"/>
                    </a:lnTo>
                    <a:lnTo>
                      <a:pt x="76" y="144"/>
                    </a:lnTo>
                    <a:lnTo>
                      <a:pt x="68" y="148"/>
                    </a:lnTo>
                    <a:lnTo>
                      <a:pt x="62" y="150"/>
                    </a:lnTo>
                    <a:lnTo>
                      <a:pt x="54" y="152"/>
                    </a:lnTo>
                    <a:lnTo>
                      <a:pt x="54" y="152"/>
                    </a:lnTo>
                    <a:lnTo>
                      <a:pt x="48" y="152"/>
                    </a:lnTo>
                    <a:lnTo>
                      <a:pt x="44" y="150"/>
                    </a:lnTo>
                    <a:lnTo>
                      <a:pt x="34" y="142"/>
                    </a:lnTo>
                    <a:lnTo>
                      <a:pt x="26" y="134"/>
                    </a:lnTo>
                    <a:lnTo>
                      <a:pt x="20" y="124"/>
                    </a:lnTo>
                    <a:lnTo>
                      <a:pt x="20" y="124"/>
                    </a:lnTo>
                    <a:lnTo>
                      <a:pt x="12" y="112"/>
                    </a:lnTo>
                    <a:lnTo>
                      <a:pt x="6" y="98"/>
                    </a:lnTo>
                    <a:lnTo>
                      <a:pt x="2" y="84"/>
                    </a:lnTo>
                    <a:lnTo>
                      <a:pt x="0" y="70"/>
                    </a:lnTo>
                    <a:lnTo>
                      <a:pt x="0" y="56"/>
                    </a:lnTo>
                    <a:lnTo>
                      <a:pt x="0" y="46"/>
                    </a:lnTo>
                    <a:lnTo>
                      <a:pt x="4" y="34"/>
                    </a:lnTo>
                    <a:lnTo>
                      <a:pt x="8" y="26"/>
                    </a:lnTo>
                    <a:lnTo>
                      <a:pt x="8" y="26"/>
                    </a:lnTo>
                    <a:lnTo>
                      <a:pt x="16" y="14"/>
                    </a:lnTo>
                    <a:lnTo>
                      <a:pt x="28" y="6"/>
                    </a:lnTo>
                    <a:lnTo>
                      <a:pt x="38" y="2"/>
                    </a:lnTo>
                    <a:lnTo>
                      <a:pt x="50" y="0"/>
                    </a:lnTo>
                    <a:lnTo>
                      <a:pt x="50" y="0"/>
                    </a:lnTo>
                    <a:lnTo>
                      <a:pt x="60" y="2"/>
                    </a:lnTo>
                    <a:lnTo>
                      <a:pt x="70" y="4"/>
                    </a:lnTo>
                    <a:lnTo>
                      <a:pt x="78" y="8"/>
                    </a:lnTo>
                    <a:lnTo>
                      <a:pt x="88" y="8"/>
                    </a:lnTo>
                    <a:lnTo>
                      <a:pt x="88" y="8"/>
                    </a:lnTo>
                    <a:lnTo>
                      <a:pt x="96" y="8"/>
                    </a:lnTo>
                    <a:lnTo>
                      <a:pt x="104" y="4"/>
                    </a:lnTo>
                    <a:lnTo>
                      <a:pt x="114" y="2"/>
                    </a:lnTo>
                    <a:lnTo>
                      <a:pt x="126" y="0"/>
                    </a:lnTo>
                    <a:lnTo>
                      <a:pt x="126" y="0"/>
                    </a:lnTo>
                    <a:lnTo>
                      <a:pt x="136" y="2"/>
                    </a:lnTo>
                    <a:lnTo>
                      <a:pt x="146" y="6"/>
                    </a:lnTo>
                    <a:lnTo>
                      <a:pt x="156" y="12"/>
                    </a:lnTo>
                    <a:lnTo>
                      <a:pt x="164" y="20"/>
                    </a:lnTo>
                    <a:lnTo>
                      <a:pt x="164" y="20"/>
                    </a:lnTo>
                    <a:lnTo>
                      <a:pt x="152" y="28"/>
                    </a:lnTo>
                    <a:lnTo>
                      <a:pt x="146" y="38"/>
                    </a:lnTo>
                    <a:lnTo>
                      <a:pt x="142" y="50"/>
                    </a:lnTo>
                    <a:lnTo>
                      <a:pt x="142" y="62"/>
                    </a:lnTo>
                    <a:lnTo>
                      <a:pt x="144" y="74"/>
                    </a:lnTo>
                    <a:lnTo>
                      <a:pt x="150" y="84"/>
                    </a:lnTo>
                    <a:lnTo>
                      <a:pt x="158" y="92"/>
                    </a:lnTo>
                    <a:lnTo>
                      <a:pt x="170" y="100"/>
                    </a:lnTo>
                    <a:lnTo>
                      <a:pt x="170" y="1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sp>
            <p:nvSpPr>
              <p:cNvPr id="287" name="Freeform 246"/>
              <p:cNvSpPr>
                <a:spLocks/>
              </p:cNvSpPr>
              <p:nvPr/>
            </p:nvSpPr>
            <p:spPr bwMode="auto">
              <a:xfrm>
                <a:off x="2169210" y="2818948"/>
                <a:ext cx="66675" cy="79375"/>
              </a:xfrm>
              <a:custGeom>
                <a:avLst/>
                <a:gdLst>
                  <a:gd name="T0" fmla="*/ 32 w 42"/>
                  <a:gd name="T1" fmla="*/ 32 h 50"/>
                  <a:gd name="T2" fmla="*/ 32 w 42"/>
                  <a:gd name="T3" fmla="*/ 32 h 50"/>
                  <a:gd name="T4" fmla="*/ 36 w 42"/>
                  <a:gd name="T5" fmla="*/ 26 h 50"/>
                  <a:gd name="T6" fmla="*/ 40 w 42"/>
                  <a:gd name="T7" fmla="*/ 18 h 50"/>
                  <a:gd name="T8" fmla="*/ 42 w 42"/>
                  <a:gd name="T9" fmla="*/ 8 h 50"/>
                  <a:gd name="T10" fmla="*/ 42 w 42"/>
                  <a:gd name="T11" fmla="*/ 0 h 50"/>
                  <a:gd name="T12" fmla="*/ 42 w 42"/>
                  <a:gd name="T13" fmla="*/ 0 h 50"/>
                  <a:gd name="T14" fmla="*/ 34 w 42"/>
                  <a:gd name="T15" fmla="*/ 2 h 50"/>
                  <a:gd name="T16" fmla="*/ 26 w 42"/>
                  <a:gd name="T17" fmla="*/ 6 h 50"/>
                  <a:gd name="T18" fmla="*/ 18 w 42"/>
                  <a:gd name="T19" fmla="*/ 10 h 50"/>
                  <a:gd name="T20" fmla="*/ 12 w 42"/>
                  <a:gd name="T21" fmla="*/ 16 h 50"/>
                  <a:gd name="T22" fmla="*/ 12 w 42"/>
                  <a:gd name="T23" fmla="*/ 16 h 50"/>
                  <a:gd name="T24" fmla="*/ 4 w 42"/>
                  <a:gd name="T25" fmla="*/ 24 h 50"/>
                  <a:gd name="T26" fmla="*/ 2 w 42"/>
                  <a:gd name="T27" fmla="*/ 32 h 50"/>
                  <a:gd name="T28" fmla="*/ 0 w 42"/>
                  <a:gd name="T29" fmla="*/ 40 h 50"/>
                  <a:gd name="T30" fmla="*/ 2 w 42"/>
                  <a:gd name="T31" fmla="*/ 48 h 50"/>
                  <a:gd name="T32" fmla="*/ 2 w 42"/>
                  <a:gd name="T33" fmla="*/ 48 h 50"/>
                  <a:gd name="T34" fmla="*/ 4 w 42"/>
                  <a:gd name="T35" fmla="*/ 50 h 50"/>
                  <a:gd name="T36" fmla="*/ 6 w 42"/>
                  <a:gd name="T37" fmla="*/ 50 h 50"/>
                  <a:gd name="T38" fmla="*/ 16 w 42"/>
                  <a:gd name="T39" fmla="*/ 48 h 50"/>
                  <a:gd name="T40" fmla="*/ 24 w 42"/>
                  <a:gd name="T41" fmla="*/ 40 h 50"/>
                  <a:gd name="T42" fmla="*/ 32 w 42"/>
                  <a:gd name="T43" fmla="*/ 32 h 50"/>
                  <a:gd name="T44" fmla="*/ 32 w 42"/>
                  <a:gd name="T45"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50">
                    <a:moveTo>
                      <a:pt x="32" y="32"/>
                    </a:moveTo>
                    <a:lnTo>
                      <a:pt x="32" y="32"/>
                    </a:lnTo>
                    <a:lnTo>
                      <a:pt x="36" y="26"/>
                    </a:lnTo>
                    <a:lnTo>
                      <a:pt x="40" y="18"/>
                    </a:lnTo>
                    <a:lnTo>
                      <a:pt x="42" y="8"/>
                    </a:lnTo>
                    <a:lnTo>
                      <a:pt x="42" y="0"/>
                    </a:lnTo>
                    <a:lnTo>
                      <a:pt x="42" y="0"/>
                    </a:lnTo>
                    <a:lnTo>
                      <a:pt x="34" y="2"/>
                    </a:lnTo>
                    <a:lnTo>
                      <a:pt x="26" y="6"/>
                    </a:lnTo>
                    <a:lnTo>
                      <a:pt x="18" y="10"/>
                    </a:lnTo>
                    <a:lnTo>
                      <a:pt x="12" y="16"/>
                    </a:lnTo>
                    <a:lnTo>
                      <a:pt x="12" y="16"/>
                    </a:lnTo>
                    <a:lnTo>
                      <a:pt x="4" y="24"/>
                    </a:lnTo>
                    <a:lnTo>
                      <a:pt x="2" y="32"/>
                    </a:lnTo>
                    <a:lnTo>
                      <a:pt x="0" y="40"/>
                    </a:lnTo>
                    <a:lnTo>
                      <a:pt x="2" y="48"/>
                    </a:lnTo>
                    <a:lnTo>
                      <a:pt x="2" y="48"/>
                    </a:lnTo>
                    <a:lnTo>
                      <a:pt x="4" y="50"/>
                    </a:lnTo>
                    <a:lnTo>
                      <a:pt x="6" y="50"/>
                    </a:lnTo>
                    <a:lnTo>
                      <a:pt x="16" y="48"/>
                    </a:lnTo>
                    <a:lnTo>
                      <a:pt x="24" y="40"/>
                    </a:lnTo>
                    <a:lnTo>
                      <a:pt x="32" y="32"/>
                    </a:lnTo>
                    <a:lnTo>
                      <a:pt x="32"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grpSp>
      <p:sp>
        <p:nvSpPr>
          <p:cNvPr id="277" name="Freeform 238"/>
          <p:cNvSpPr>
            <a:spLocks/>
          </p:cNvSpPr>
          <p:nvPr/>
        </p:nvSpPr>
        <p:spPr bwMode="auto">
          <a:xfrm>
            <a:off x="9814742" y="2494383"/>
            <a:ext cx="1295730" cy="938606"/>
          </a:xfrm>
          <a:custGeom>
            <a:avLst/>
            <a:gdLst>
              <a:gd name="T0" fmla="*/ 666 w 666"/>
              <a:gd name="T1" fmla="*/ 20 h 406"/>
              <a:gd name="T2" fmla="*/ 666 w 666"/>
              <a:gd name="T3" fmla="*/ 386 h 406"/>
              <a:gd name="T4" fmla="*/ 666 w 666"/>
              <a:gd name="T5" fmla="*/ 386 h 406"/>
              <a:gd name="T6" fmla="*/ 664 w 666"/>
              <a:gd name="T7" fmla="*/ 394 h 406"/>
              <a:gd name="T8" fmla="*/ 660 w 666"/>
              <a:gd name="T9" fmla="*/ 400 h 406"/>
              <a:gd name="T10" fmla="*/ 654 w 666"/>
              <a:gd name="T11" fmla="*/ 404 h 406"/>
              <a:gd name="T12" fmla="*/ 646 w 666"/>
              <a:gd name="T13" fmla="*/ 406 h 406"/>
              <a:gd name="T14" fmla="*/ 22 w 666"/>
              <a:gd name="T15" fmla="*/ 406 h 406"/>
              <a:gd name="T16" fmla="*/ 22 w 666"/>
              <a:gd name="T17" fmla="*/ 406 h 406"/>
              <a:gd name="T18" fmla="*/ 14 w 666"/>
              <a:gd name="T19" fmla="*/ 404 h 406"/>
              <a:gd name="T20" fmla="*/ 6 w 666"/>
              <a:gd name="T21" fmla="*/ 400 h 406"/>
              <a:gd name="T22" fmla="*/ 2 w 666"/>
              <a:gd name="T23" fmla="*/ 394 h 406"/>
              <a:gd name="T24" fmla="*/ 0 w 666"/>
              <a:gd name="T25" fmla="*/ 386 h 406"/>
              <a:gd name="T26" fmla="*/ 0 w 666"/>
              <a:gd name="T27" fmla="*/ 20 h 406"/>
              <a:gd name="T28" fmla="*/ 0 w 666"/>
              <a:gd name="T29" fmla="*/ 20 h 406"/>
              <a:gd name="T30" fmla="*/ 2 w 666"/>
              <a:gd name="T31" fmla="*/ 12 h 406"/>
              <a:gd name="T32" fmla="*/ 6 w 666"/>
              <a:gd name="T33" fmla="*/ 6 h 406"/>
              <a:gd name="T34" fmla="*/ 14 w 666"/>
              <a:gd name="T35" fmla="*/ 2 h 406"/>
              <a:gd name="T36" fmla="*/ 22 w 666"/>
              <a:gd name="T37" fmla="*/ 0 h 406"/>
              <a:gd name="T38" fmla="*/ 646 w 666"/>
              <a:gd name="T39" fmla="*/ 0 h 406"/>
              <a:gd name="T40" fmla="*/ 646 w 666"/>
              <a:gd name="T41" fmla="*/ 0 h 406"/>
              <a:gd name="T42" fmla="*/ 654 w 666"/>
              <a:gd name="T43" fmla="*/ 2 h 406"/>
              <a:gd name="T44" fmla="*/ 660 w 666"/>
              <a:gd name="T45" fmla="*/ 6 h 406"/>
              <a:gd name="T46" fmla="*/ 664 w 666"/>
              <a:gd name="T47" fmla="*/ 12 h 406"/>
              <a:gd name="T48" fmla="*/ 666 w 666"/>
              <a:gd name="T49" fmla="*/ 2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66" h="406">
                <a:moveTo>
                  <a:pt x="666" y="20"/>
                </a:moveTo>
                <a:lnTo>
                  <a:pt x="666" y="386"/>
                </a:lnTo>
                <a:lnTo>
                  <a:pt x="666" y="386"/>
                </a:lnTo>
                <a:lnTo>
                  <a:pt x="664" y="394"/>
                </a:lnTo>
                <a:lnTo>
                  <a:pt x="660" y="400"/>
                </a:lnTo>
                <a:lnTo>
                  <a:pt x="654" y="404"/>
                </a:lnTo>
                <a:lnTo>
                  <a:pt x="646" y="406"/>
                </a:lnTo>
                <a:lnTo>
                  <a:pt x="22" y="406"/>
                </a:lnTo>
                <a:lnTo>
                  <a:pt x="22" y="406"/>
                </a:lnTo>
                <a:lnTo>
                  <a:pt x="14" y="404"/>
                </a:lnTo>
                <a:lnTo>
                  <a:pt x="6" y="400"/>
                </a:lnTo>
                <a:lnTo>
                  <a:pt x="2" y="394"/>
                </a:lnTo>
                <a:lnTo>
                  <a:pt x="0" y="386"/>
                </a:lnTo>
                <a:lnTo>
                  <a:pt x="0" y="20"/>
                </a:lnTo>
                <a:lnTo>
                  <a:pt x="0" y="20"/>
                </a:lnTo>
                <a:lnTo>
                  <a:pt x="2" y="12"/>
                </a:lnTo>
                <a:lnTo>
                  <a:pt x="6" y="6"/>
                </a:lnTo>
                <a:lnTo>
                  <a:pt x="14" y="2"/>
                </a:lnTo>
                <a:lnTo>
                  <a:pt x="22" y="0"/>
                </a:lnTo>
                <a:lnTo>
                  <a:pt x="646" y="0"/>
                </a:lnTo>
                <a:lnTo>
                  <a:pt x="646" y="0"/>
                </a:lnTo>
                <a:lnTo>
                  <a:pt x="654" y="2"/>
                </a:lnTo>
                <a:lnTo>
                  <a:pt x="660" y="6"/>
                </a:lnTo>
                <a:lnTo>
                  <a:pt x="664" y="12"/>
                </a:lnTo>
                <a:lnTo>
                  <a:pt x="666" y="20"/>
                </a:lnTo>
                <a:close/>
              </a:path>
            </a:pathLst>
          </a:custGeom>
          <a:solidFill>
            <a:srgbClr val="4019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396" rtl="0" eaLnBrk="1" fontAlgn="auto" latinLnBrk="0" hangingPunct="1">
              <a:lnSpc>
                <a:spcPct val="100000"/>
              </a:lnSpc>
              <a:spcBef>
                <a:spcPts val="0"/>
              </a:spcBef>
              <a:spcAft>
                <a:spcPts val="0"/>
              </a:spcAft>
              <a:buClrTx/>
              <a:buSzTx/>
              <a:buFontTx/>
              <a:buNone/>
              <a:tabLst/>
              <a:defRPr/>
            </a:pPr>
            <a:endParaRPr kumimoji="0" lang="en-US" sz="2404" b="0" i="0" u="none" strike="noStrike" kern="0" cap="none" spc="0" normalizeH="0" baseline="0" noProof="0" smtClean="0">
              <a:ln>
                <a:noFill/>
              </a:ln>
              <a:solidFill>
                <a:srgbClr val="616161"/>
              </a:solidFill>
              <a:effectLst/>
              <a:uLnTx/>
              <a:uFillTx/>
              <a:latin typeface="Segoe UI"/>
              <a:ea typeface="+mn-ea"/>
              <a:cs typeface="+mn-cs"/>
            </a:endParaRPr>
          </a:p>
        </p:txBody>
      </p:sp>
      <p:grpSp>
        <p:nvGrpSpPr>
          <p:cNvPr id="269" name="Group 268"/>
          <p:cNvGrpSpPr/>
          <p:nvPr/>
        </p:nvGrpSpPr>
        <p:grpSpPr>
          <a:xfrm>
            <a:off x="10186386" y="3430890"/>
            <a:ext cx="538616" cy="912447"/>
            <a:chOff x="1737727" y="2643140"/>
            <a:chExt cx="702403" cy="1189909"/>
          </a:xfrm>
        </p:grpSpPr>
        <p:sp>
          <p:nvSpPr>
            <p:cNvPr id="274" name="Rectangle 273"/>
            <p:cNvSpPr/>
            <p:nvPr/>
          </p:nvSpPr>
          <p:spPr bwMode="auto">
            <a:xfrm>
              <a:off x="1737727" y="2643140"/>
              <a:ext cx="143029" cy="582904"/>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2017381" y="2643141"/>
              <a:ext cx="143095" cy="118990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2297101" y="2643141"/>
              <a:ext cx="143029" cy="39184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0" name="Rectangle 269"/>
          <p:cNvSpPr/>
          <p:nvPr/>
        </p:nvSpPr>
        <p:spPr bwMode="auto">
          <a:xfrm>
            <a:off x="9178932" y="3982533"/>
            <a:ext cx="109677" cy="240535"/>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11609404" y="3822943"/>
            <a:ext cx="109677" cy="436848"/>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rot="16200000">
            <a:off x="11112736" y="3236050"/>
            <a:ext cx="109677" cy="1101584"/>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p:cNvSpPr/>
          <p:nvPr/>
        </p:nvSpPr>
        <p:spPr bwMode="auto">
          <a:xfrm rot="16200000">
            <a:off x="9683757" y="3369924"/>
            <a:ext cx="109677" cy="1117187"/>
          </a:xfrm>
          <a:prstGeom prst="rect">
            <a:avLst/>
          </a:prstGeom>
          <a:solidFill>
            <a:srgbClr val="682A7A">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a:xfrm>
            <a:off x="9966877" y="2544716"/>
            <a:ext cx="1047082" cy="830997"/>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NET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Xamarin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smtClean="0">
                <a:ln>
                  <a:noFill/>
                </a:ln>
                <a:solidFill>
                  <a:srgbClr val="FFFFFF"/>
                </a:solidFill>
                <a:effectLst/>
                <a:uLnTx/>
                <a:uFillTx/>
                <a:latin typeface="Segoe UI" panose="020B0502040204020203" pitchFamily="34" charset="0"/>
                <a:ea typeface="+mn-ea"/>
                <a:cs typeface="Segoe UI" panose="020B0502040204020203" pitchFamily="34" charset="0"/>
              </a:rPr>
              <a:t>Unity</a:t>
            </a:r>
            <a:endParaRPr kumimoji="0" lang="en-US" sz="16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3" name="Title 1"/>
          <p:cNvSpPr txBox="1">
            <a:spLocks/>
          </p:cNvSpPr>
          <p:nvPr/>
        </p:nvSpPr>
        <p:spPr>
          <a:xfrm>
            <a:off x="84338" y="1965005"/>
            <a:ext cx="3285027" cy="420021"/>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2" normalizeH="0" baseline="0" noProof="0" dirty="0" smtClean="0">
                <a:ln w="3175">
                  <a:noFill/>
                </a:ln>
                <a:solidFill>
                  <a:srgbClr val="505050"/>
                </a:solidFill>
                <a:effectLst/>
                <a:uLnTx/>
                <a:uFillTx/>
                <a:latin typeface="Segoe UI Light"/>
                <a:ea typeface="+mn-ea"/>
              </a:rPr>
              <a:t>Services and Web applications</a:t>
            </a:r>
            <a:endParaRPr kumimoji="0" lang="en-US" sz="2000" b="0" i="0" u="none" strike="noStrike" kern="1200" cap="none" spc="-102" normalizeH="0" baseline="0" noProof="0" dirty="0">
              <a:ln w="3175">
                <a:noFill/>
              </a:ln>
              <a:solidFill>
                <a:srgbClr val="505050"/>
              </a:solidFill>
              <a:effectLst/>
              <a:uLnTx/>
              <a:uFillTx/>
              <a:latin typeface="Segoe UI Light"/>
              <a:ea typeface="+mn-ea"/>
            </a:endParaRPr>
          </a:p>
        </p:txBody>
      </p:sp>
      <p:sp>
        <p:nvSpPr>
          <p:cNvPr id="324" name="Title 1"/>
          <p:cNvSpPr txBox="1">
            <a:spLocks/>
          </p:cNvSpPr>
          <p:nvPr/>
        </p:nvSpPr>
        <p:spPr>
          <a:xfrm>
            <a:off x="8396647" y="1916968"/>
            <a:ext cx="1750454" cy="420021"/>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102" normalizeH="0" baseline="0" noProof="0" dirty="0" smtClean="0">
                <a:ln w="3175">
                  <a:noFill/>
                </a:ln>
                <a:solidFill>
                  <a:srgbClr val="505050"/>
                </a:solidFill>
                <a:effectLst/>
                <a:uLnTx/>
                <a:uFillTx/>
                <a:latin typeface="Segoe UI Light"/>
                <a:ea typeface="+mn-ea"/>
              </a:rPr>
              <a:t>Mobile apps</a:t>
            </a:r>
            <a:endParaRPr kumimoji="0" lang="en-US" sz="2000" b="0" i="0" u="none" strike="noStrike" kern="1200" cap="none" spc="-102" normalizeH="0" baseline="0" noProof="0" dirty="0">
              <a:ln w="3175">
                <a:noFill/>
              </a:ln>
              <a:solidFill>
                <a:srgbClr val="505050"/>
              </a:solidFill>
              <a:effectLst/>
              <a:uLnTx/>
              <a:uFillTx/>
              <a:latin typeface="Segoe UI Light"/>
              <a:ea typeface="+mn-ea"/>
            </a:endParaRPr>
          </a:p>
        </p:txBody>
      </p:sp>
      <p:sp>
        <p:nvSpPr>
          <p:cNvPr id="5" name="Rectangle 4"/>
          <p:cNvSpPr/>
          <p:nvPr/>
        </p:nvSpPr>
        <p:spPr bwMode="auto">
          <a:xfrm>
            <a:off x="1159612" y="4485359"/>
            <a:ext cx="2048499" cy="8167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0" name="Picture 6" descr="C:\temp\WinAzure_rgb_Wht_S.png"/>
          <p:cNvPicPr>
            <a:picLocks noChangeAspect="1" noChangeArrowheads="1"/>
          </p:cNvPicPr>
          <p:nvPr/>
        </p:nvPicPr>
        <p:blipFill rotWithShape="1">
          <a:blip r:embed="rId3" cstate="print">
            <a:duotone>
              <a:prstClr val="black"/>
              <a:srgbClr val="0072C6">
                <a:tint val="45000"/>
                <a:satMod val="400000"/>
              </a:srgbClr>
            </a:duotone>
            <a:extLst>
              <a:ext uri="{28A0092B-C50C-407E-A947-70E740481C1C}">
                <a14:useLocalDpi xmlns:a14="http://schemas.microsoft.com/office/drawing/2010/main" val="0"/>
              </a:ext>
            </a:extLst>
          </a:blip>
          <a:srcRect l="3371" t="15460" r="80628" b="15496"/>
          <a:stretch/>
        </p:blipFill>
        <p:spPr bwMode="auto">
          <a:xfrm>
            <a:off x="2735258" y="4907100"/>
            <a:ext cx="315765" cy="320693"/>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p:cNvSpPr/>
          <p:nvPr/>
        </p:nvSpPr>
        <p:spPr bwMode="auto">
          <a:xfrm>
            <a:off x="3269651" y="4485359"/>
            <a:ext cx="2048499" cy="8167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p:cNvSpPr/>
          <p:nvPr/>
        </p:nvSpPr>
        <p:spPr bwMode="auto">
          <a:xfrm>
            <a:off x="5379690" y="4480299"/>
            <a:ext cx="2048499" cy="8217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9" name="Picture 2" descr="http://files.softicons.com/download/system-icons/windows-8-metro-icons-by-dakirby309/png/512x512/Folders%20&amp;%20OS/Linux.png"/>
          <p:cNvPicPr>
            <a:picLocks noChangeAspect="1" noChangeArrowheads="1"/>
          </p:cNvPicPr>
          <p:nvPr/>
        </p:nvPicPr>
        <p:blipFill>
          <a:blip r:embed="rId4" cstate="print">
            <a:duotone>
              <a:prstClr val="black"/>
              <a:srgbClr val="0072C6">
                <a:tint val="45000"/>
                <a:satMod val="400000"/>
              </a:srgbClr>
            </a:duotone>
            <a:extLst>
              <a:ext uri="{28A0092B-C50C-407E-A947-70E740481C1C}">
                <a14:useLocalDpi xmlns:a14="http://schemas.microsoft.com/office/drawing/2010/main" val="0"/>
              </a:ext>
            </a:extLst>
          </a:blip>
          <a:srcRect/>
          <a:stretch>
            <a:fillRect/>
          </a:stretch>
        </p:blipFill>
        <p:spPr bwMode="auto">
          <a:xfrm>
            <a:off x="4924813" y="4907100"/>
            <a:ext cx="377237" cy="370354"/>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317"/>
          <p:cNvPicPr>
            <a:picLocks noChangeAspect="1"/>
          </p:cNvPicPr>
          <p:nvPr/>
        </p:nvPicPr>
        <p:blipFill>
          <a:blip r:embed="rId5">
            <a:duotone>
              <a:prstClr val="black"/>
              <a:srgbClr val="0072C6">
                <a:tint val="45000"/>
                <a:satMod val="400000"/>
              </a:srgbClr>
            </a:duotone>
            <a:extLst>
              <a:ext uri="{28A0092B-C50C-407E-A947-70E740481C1C}">
                <a14:useLocalDpi xmlns:a14="http://schemas.microsoft.com/office/drawing/2010/main" val="0"/>
              </a:ext>
            </a:extLst>
          </a:blip>
          <a:stretch>
            <a:fillRect/>
          </a:stretch>
        </p:blipFill>
        <p:spPr>
          <a:xfrm>
            <a:off x="7082413" y="4929151"/>
            <a:ext cx="262501" cy="309054"/>
          </a:xfrm>
          <a:prstGeom prst="rect">
            <a:avLst/>
          </a:prstGeom>
        </p:spPr>
      </p:pic>
      <p:sp>
        <p:nvSpPr>
          <p:cNvPr id="6" name="Rectangle 5"/>
          <p:cNvSpPr/>
          <p:nvPr/>
        </p:nvSpPr>
        <p:spPr>
          <a:xfrm>
            <a:off x="1229851" y="4556262"/>
            <a:ext cx="1104790"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Windows</a:t>
            </a:r>
          </a:p>
        </p:txBody>
      </p:sp>
      <p:sp>
        <p:nvSpPr>
          <p:cNvPr id="96" name="Rectangle 95"/>
          <p:cNvSpPr/>
          <p:nvPr/>
        </p:nvSpPr>
        <p:spPr>
          <a:xfrm>
            <a:off x="3316933" y="4542705"/>
            <a:ext cx="707245"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Linux</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Rectangle 96"/>
          <p:cNvSpPr/>
          <p:nvPr/>
        </p:nvSpPr>
        <p:spPr>
          <a:xfrm>
            <a:off x="5390502" y="4519385"/>
            <a:ext cx="1157689"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FFFFFF"/>
                </a:solidFill>
                <a:effectLst/>
                <a:uLnTx/>
                <a:uFillTx/>
                <a:latin typeface="Segoe UI"/>
                <a:ea typeface="+mn-ea"/>
                <a:cs typeface="+mn-cs"/>
              </a:rPr>
              <a:t>Mac OS X</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Rectangle 97"/>
          <p:cNvSpPr/>
          <p:nvPr/>
        </p:nvSpPr>
        <p:spPr bwMode="auto">
          <a:xfrm>
            <a:off x="1159612" y="3915679"/>
            <a:ext cx="6268577" cy="513641"/>
          </a:xfrm>
          <a:prstGeom prst="rect">
            <a:avLst/>
          </a:prstGeom>
          <a:solidFill>
            <a:srgbClr val="0072C6"/>
          </a:solidFill>
          <a:ln w="25400" cap="flat" cmpd="sng" algn="ctr">
            <a:noFill/>
            <a:prstDash val="solid"/>
            <a:headEnd type="none" w="med" len="med"/>
            <a:tailEnd type="none" w="med" len="med"/>
          </a:ln>
          <a:effectLst/>
        </p:spPr>
        <p:txBody>
          <a:bodyPr vert="horz" wrap="square" lIns="745977" tIns="279742" rIns="91410" bIns="0" numCol="1" rtlCol="0" anchor="t" anchorCtr="0" compatLnSpc="1">
            <a:prstTxWarp prst="textNoShape">
              <a:avLst/>
            </a:prstTxWarp>
          </a:bodyPr>
          <a:lstStyle/>
          <a:p>
            <a:pPr marL="0" marR="0" lvl="0" indent="0" algn="l" defTabSz="932228"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99" name="Rectangle 98"/>
          <p:cNvSpPr/>
          <p:nvPr/>
        </p:nvSpPr>
        <p:spPr>
          <a:xfrm>
            <a:off x="3755262" y="3994213"/>
            <a:ext cx="1169551"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05050"/>
                </a:solidFill>
                <a:effectLst/>
                <a:uLnTx/>
                <a:uFillTx/>
                <a:latin typeface="Segoe UI"/>
                <a:ea typeface="+mn-ea"/>
                <a:cs typeface="+mn-cs"/>
              </a:rPr>
              <a:t>.NET Core</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Rectangle 99"/>
          <p:cNvSpPr/>
          <p:nvPr/>
        </p:nvSpPr>
        <p:spPr bwMode="auto">
          <a:xfrm>
            <a:off x="1151955" y="2978482"/>
            <a:ext cx="6276224" cy="879920"/>
          </a:xfrm>
          <a:prstGeom prst="rect">
            <a:avLst/>
          </a:prstGeom>
          <a:solidFill>
            <a:srgbClr val="7FBA00"/>
          </a:solidFill>
          <a:ln w="25400" cap="flat" cmpd="sng" algn="ctr">
            <a:noFill/>
            <a:prstDash val="solid"/>
            <a:headEnd type="none" w="med" len="med"/>
            <a:tailEnd type="none" w="med" len="med"/>
          </a:ln>
          <a:effectLst/>
        </p:spPr>
        <p:txBody>
          <a:bodyPr vert="horz" wrap="square" lIns="745977" tIns="279742" rIns="91410" bIns="91414" numCol="1" rtlCol="0" anchor="t" anchorCtr="0" compatLnSpc="1">
            <a:prstTxWarp prst="textNoShape">
              <a:avLst/>
            </a:prstTxWarp>
          </a:bodyPr>
          <a:lstStyle/>
          <a:p>
            <a:pPr marL="0" marR="0" lvl="0" indent="0" algn="l" defTabSz="932228"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101" name="Rectangle 100"/>
          <p:cNvSpPr/>
          <p:nvPr/>
        </p:nvSpPr>
        <p:spPr>
          <a:xfrm>
            <a:off x="3670555" y="3247595"/>
            <a:ext cx="1179747" cy="36439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srgbClr val="505050"/>
                </a:solidFill>
                <a:effectLst/>
                <a:uLnTx/>
                <a:uFillTx/>
                <a:latin typeface="Segoe UI"/>
                <a:ea typeface="+mn-ea"/>
                <a:cs typeface="+mn-cs"/>
              </a:rPr>
              <a:t>ASP.NET 5</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 name="Rectangle 101"/>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p>
        </p:txBody>
      </p:sp>
    </p:spTree>
    <p:extLst>
      <p:ext uri="{BB962C8B-B14F-4D97-AF65-F5344CB8AC3E}">
        <p14:creationId xmlns:p14="http://schemas.microsoft.com/office/powerpoint/2010/main" val="223440620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r>
              <a:rPr lang="es-ES" dirty="0"/>
              <a:t/>
            </a:r>
            <a:br>
              <a:rPr lang="es-ES" dirty="0"/>
            </a:br>
            <a:r>
              <a:rPr lang="es-ES" dirty="0" smtClean="0"/>
              <a:t/>
            </a:r>
            <a:br>
              <a:rPr lang="es-ES" dirty="0" smtClean="0"/>
            </a:br>
            <a:r>
              <a:rPr lang="es-ES" dirty="0" smtClean="0"/>
              <a:t/>
            </a:r>
            <a:br>
              <a:rPr lang="es-ES" dirty="0" smtClean="0"/>
            </a:br>
            <a:r>
              <a:rPr lang="es-ES" dirty="0"/>
              <a:t/>
            </a:r>
            <a:br>
              <a:rPr lang="es-ES" dirty="0"/>
            </a:br>
            <a:r>
              <a:rPr lang="es-ES" sz="4800" dirty="0" err="1" smtClean="0"/>
              <a:t>Xamarin</a:t>
            </a:r>
            <a:r>
              <a:rPr lang="es-ES" sz="4800" dirty="0" smtClean="0"/>
              <a:t> /</a:t>
            </a:r>
            <a:br>
              <a:rPr lang="es-ES" sz="4800" dirty="0" smtClean="0"/>
            </a:br>
            <a:r>
              <a:rPr lang="es-ES" sz="4800" dirty="0" smtClean="0"/>
              <a:t>Apache </a:t>
            </a:r>
            <a:r>
              <a:rPr lang="es-ES" sz="4800" dirty="0" err="1" smtClean="0"/>
              <a:t>Cordova</a:t>
            </a:r>
            <a:endParaRPr lang="es-ES" sz="4800" dirty="0"/>
          </a:p>
        </p:txBody>
      </p:sp>
    </p:spTree>
    <p:extLst>
      <p:ext uri="{BB962C8B-B14F-4D97-AF65-F5344CB8AC3E}">
        <p14:creationId xmlns:p14="http://schemas.microsoft.com/office/powerpoint/2010/main" val="407347714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7470869" cy="1831975"/>
          </a:xfrm>
        </p:spPr>
        <p:txBody>
          <a:bodyPr/>
          <a:lstStyle/>
          <a:p>
            <a:r>
              <a:rPr lang="es-ES" dirty="0"/>
              <a:t>¿Por qué </a:t>
            </a:r>
            <a:r>
              <a:rPr lang="es-ES" dirty="0" smtClean="0"/>
              <a:t>desarrollas?</a:t>
            </a:r>
            <a:endParaRPr lang="es-ES" dirty="0"/>
          </a:p>
        </p:txBody>
      </p:sp>
    </p:spTree>
    <p:extLst>
      <p:ext uri="{BB962C8B-B14F-4D97-AF65-F5344CB8AC3E}">
        <p14:creationId xmlns:p14="http://schemas.microsoft.com/office/powerpoint/2010/main" val="155043205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p:cNvSpPr txBox="1">
            <a:spLocks/>
          </p:cNvSpPr>
          <p:nvPr/>
        </p:nvSpPr>
        <p:spPr>
          <a:xfrm>
            <a:off x="274641" y="295278"/>
            <a:ext cx="5944782"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ysClr val="window" lastClr="FFFFFF"/>
                </a:solidFill>
                <a:effectLst/>
                <a:uLnTx/>
                <a:uFillTx/>
                <a:latin typeface="Segoe UI Light"/>
                <a:ea typeface="+mn-ea"/>
              </a:rPr>
              <a:t>Android Emulator</a:t>
            </a:r>
            <a:endParaRPr kumimoji="0" lang="en-US" sz="5304"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7" name="Rectangle 6"/>
          <p:cNvSpPr/>
          <p:nvPr/>
        </p:nvSpPr>
        <p:spPr>
          <a:xfrm>
            <a:off x="457035" y="1210681"/>
            <a:ext cx="4520896" cy="5730800"/>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Fast &amp; Reliable</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x86 emulation and Hyper-V deliver fast startup and reliable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performance</a:t>
            </a:r>
          </a:p>
          <a:p>
            <a:pPr marL="0" marR="0" lvl="0" indent="0" algn="l" defTabSz="932327" rtl="0" eaLnBrk="1" fontAlgn="auto" latinLnBrk="0" hangingPunct="1">
              <a:lnSpc>
                <a:spcPct val="90000"/>
              </a:lnSpc>
              <a:spcBef>
                <a:spcPts val="1801"/>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 Emulation</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GPS/Location</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accelerometer, screen rotation,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zoom and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card</a:t>
            </a:r>
          </a:p>
          <a:p>
            <a:pPr marL="0" marR="0" lvl="0" indent="0" algn="l" defTabSz="932327" rtl="0" eaLnBrk="1" fontAlgn="auto" latinLnBrk="0" hangingPunct="1">
              <a:lnSpc>
                <a:spcPct val="90000"/>
              </a:lnSpc>
              <a:spcBef>
                <a:spcPts val="1801"/>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Visual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Studio Integration</a:t>
            </a: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Works with Apache Cordova or Xamarin Projects</a:t>
            </a:r>
          </a:p>
          <a:p>
            <a:pPr marL="342900" marR="0" lvl="0" indent="-342900" algn="l" defTabSz="932327" rtl="0" eaLnBrk="1" fontAlgn="auto" latinLnBrk="0" hangingPunct="1">
              <a:lnSpc>
                <a:spcPct val="90000"/>
              </a:lnSpc>
              <a:spcBef>
                <a:spcPts val="1801"/>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Attach Visual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Studio debugger, hit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breakpoints,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view local variables, use the JavaScript Console, inspect the live DOM and CSS using DOM Explorer,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etc.</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751" y="182544"/>
            <a:ext cx="1833005" cy="2978353"/>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900" y="3384517"/>
            <a:ext cx="4946139" cy="3239964"/>
          </a:xfrm>
          <a:prstGeom prst="rect">
            <a:avLst/>
          </a:prstGeom>
        </p:spPr>
      </p:pic>
      <p:sp>
        <p:nvSpPr>
          <p:cNvPr id="6" name="Rectangle 5"/>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6451935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br>
              <a:rPr lang="es-ES" dirty="0" smtClean="0"/>
            </a:br>
            <a:r>
              <a:rPr lang="es-ES" sz="4800" dirty="0" smtClean="0"/>
              <a:t>- Abrir, compilar </a:t>
            </a:r>
            <a:r>
              <a:rPr lang="es-ES" sz="4800" dirty="0" err="1" smtClean="0"/>
              <a:t>debugar</a:t>
            </a:r>
            <a:r>
              <a:rPr lang="es-ES" sz="4800" dirty="0" smtClean="0"/>
              <a:t/>
            </a:r>
            <a:br>
              <a:rPr lang="es-ES" sz="4800" dirty="0" smtClean="0"/>
            </a:br>
            <a:r>
              <a:rPr lang="es-ES" sz="4800" dirty="0" smtClean="0"/>
              <a:t>aplicación en Android </a:t>
            </a:r>
            <a:br>
              <a:rPr lang="es-ES" sz="4800" dirty="0" smtClean="0"/>
            </a:br>
            <a:r>
              <a:rPr lang="es-ES" sz="4800" dirty="0" smtClean="0"/>
              <a:t>(emulador de Android)</a:t>
            </a:r>
            <a:br>
              <a:rPr lang="es-ES" sz="4800" dirty="0" smtClean="0"/>
            </a:br>
            <a:r>
              <a:rPr lang="es-ES" sz="4800" dirty="0" smtClean="0"/>
              <a:t/>
            </a:r>
            <a:br>
              <a:rPr lang="es-ES" sz="4800" dirty="0" smtClean="0"/>
            </a:br>
            <a:endParaRPr lang="es-ES" sz="4800" dirty="0"/>
          </a:p>
        </p:txBody>
      </p:sp>
      <p:sp>
        <p:nvSpPr>
          <p:cNvPr id="3" name="Rectangle 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48544158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sz="2800" dirty="0" smtClean="0"/>
              <a:t>(integración con </a:t>
            </a:r>
            <a:r>
              <a:rPr lang="es-ES" sz="2800" dirty="0" err="1" smtClean="0"/>
              <a:t>Github</a:t>
            </a:r>
            <a:r>
              <a:rPr lang="es-ES" sz="2800" dirty="0" smtClean="0"/>
              <a:t> y con Visual Studio Online)</a:t>
            </a:r>
            <a:r>
              <a:rPr lang="es-ES" dirty="0"/>
              <a:t/>
            </a:r>
            <a:br>
              <a:rPr lang="es-ES" dirty="0"/>
            </a:b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200" y="2222500"/>
            <a:ext cx="8186447" cy="3099839"/>
          </a:xfrm>
          <a:prstGeom prst="rect">
            <a:avLst/>
          </a:prstGeom>
        </p:spPr>
      </p:pic>
    </p:spTree>
    <p:extLst>
      <p:ext uri="{BB962C8B-B14F-4D97-AF65-F5344CB8AC3E}">
        <p14:creationId xmlns:p14="http://schemas.microsoft.com/office/powerpoint/2010/main" val="16534314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Studio Online</a:t>
            </a:r>
            <a:br>
              <a:rPr lang="es-ES" dirty="0"/>
            </a:br>
            <a:endParaRPr lang="es-ES" dirty="0"/>
          </a:p>
        </p:txBody>
      </p:sp>
      <p:pic>
        <p:nvPicPr>
          <p:cNvPr id="4" name="Picture 3"/>
          <p:cNvPicPr>
            <a:picLocks noChangeAspect="1"/>
          </p:cNvPicPr>
          <p:nvPr/>
        </p:nvPicPr>
        <p:blipFill>
          <a:blip r:embed="rId3"/>
          <a:stretch>
            <a:fillRect/>
          </a:stretch>
        </p:blipFill>
        <p:spPr>
          <a:xfrm>
            <a:off x="805911" y="1188892"/>
            <a:ext cx="10827026" cy="5805633"/>
          </a:xfrm>
          <a:prstGeom prst="rect">
            <a:avLst/>
          </a:prstGeom>
        </p:spPr>
      </p:pic>
      <p:sp>
        <p:nvSpPr>
          <p:cNvPr id="5" name="Rectangle 4"/>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1062145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462"/>
          <a:stretch/>
        </p:blipFill>
        <p:spPr>
          <a:xfrm>
            <a:off x="520700" y="327024"/>
            <a:ext cx="7611654" cy="4371976"/>
          </a:xfrm>
          <a:prstGeom prst="rect">
            <a:avLst/>
          </a:prstGeom>
        </p:spPr>
      </p:pic>
      <p:sp>
        <p:nvSpPr>
          <p:cNvPr id="3" name="Rectangle 2"/>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6987692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79437" y="1545518"/>
            <a:ext cx="10210800" cy="3336298"/>
          </a:xfrm>
        </p:spPr>
        <p:txBody>
          <a:bodyPr/>
          <a:lstStyle/>
          <a:p>
            <a:r>
              <a:rPr lang="en-US" sz="3200" dirty="0" smtClean="0"/>
              <a:t>Cinco </a:t>
            </a:r>
            <a:r>
              <a:rPr lang="en-US" sz="3200" dirty="0" err="1" smtClean="0"/>
              <a:t>usuarios</a:t>
            </a:r>
            <a:r>
              <a:rPr lang="en-US" sz="3200" dirty="0" smtClean="0"/>
              <a:t> </a:t>
            </a:r>
            <a:r>
              <a:rPr lang="en-US" sz="3200" dirty="0" err="1" smtClean="0"/>
              <a:t>gratuitos</a:t>
            </a:r>
            <a:r>
              <a:rPr lang="en-US" sz="3200" dirty="0" smtClean="0"/>
              <a:t> (</a:t>
            </a:r>
            <a:r>
              <a:rPr lang="en-US" sz="3200" dirty="0" err="1" smtClean="0"/>
              <a:t>más</a:t>
            </a:r>
            <a:r>
              <a:rPr lang="en-US" sz="3200" dirty="0" smtClean="0"/>
              <a:t> con DreamSpark)</a:t>
            </a:r>
          </a:p>
          <a:p>
            <a:r>
              <a:rPr lang="en-US" sz="3200" dirty="0" err="1" smtClean="0"/>
              <a:t>Proyectos</a:t>
            </a:r>
            <a:r>
              <a:rPr lang="en-US" sz="3200" dirty="0" smtClean="0"/>
              <a:t> </a:t>
            </a:r>
            <a:r>
              <a:rPr lang="en-US" sz="3200" dirty="0" err="1" smtClean="0"/>
              <a:t>privados</a:t>
            </a:r>
            <a:r>
              <a:rPr lang="en-US" sz="3200" dirty="0" smtClean="0"/>
              <a:t> </a:t>
            </a:r>
            <a:r>
              <a:rPr lang="en-US" sz="3200" dirty="0" err="1" smtClean="0"/>
              <a:t>ilimitados</a:t>
            </a:r>
            <a:endParaRPr lang="en-US" sz="3200" dirty="0" smtClean="0"/>
          </a:p>
          <a:p>
            <a:r>
              <a:rPr lang="en-US" sz="3200" dirty="0" err="1" smtClean="0"/>
              <a:t>Gestión</a:t>
            </a:r>
            <a:r>
              <a:rPr lang="en-US" sz="3200" dirty="0" smtClean="0"/>
              <a:t> de </a:t>
            </a:r>
            <a:r>
              <a:rPr lang="en-US" sz="3200" dirty="0" err="1" smtClean="0"/>
              <a:t>proyectos</a:t>
            </a:r>
            <a:r>
              <a:rPr lang="en-US" sz="3200" dirty="0" smtClean="0"/>
              <a:t> agile</a:t>
            </a:r>
          </a:p>
          <a:p>
            <a:r>
              <a:rPr lang="en-US" sz="3200" dirty="0" smtClean="0"/>
              <a:t>Integración </a:t>
            </a:r>
            <a:r>
              <a:rPr lang="en-US" sz="3200" dirty="0" err="1" smtClean="0"/>
              <a:t>contínua</a:t>
            </a:r>
            <a:endParaRPr lang="en-US" sz="3200" dirty="0" smtClean="0"/>
          </a:p>
          <a:p>
            <a:r>
              <a:rPr lang="en-US" sz="3200" dirty="0" err="1" smtClean="0"/>
              <a:t>Servicios</a:t>
            </a:r>
            <a:r>
              <a:rPr lang="en-US" sz="3200" dirty="0" smtClean="0"/>
              <a:t> de </a:t>
            </a:r>
            <a:r>
              <a:rPr lang="en-US" sz="3200" dirty="0" err="1" smtClean="0"/>
              <a:t>compilación</a:t>
            </a:r>
            <a:endParaRPr lang="en-US" sz="3200" dirty="0" smtClean="0"/>
          </a:p>
          <a:p>
            <a:r>
              <a:rPr lang="en-US" sz="3200" dirty="0" smtClean="0"/>
              <a:t>Test </a:t>
            </a:r>
            <a:r>
              <a:rPr lang="en-US" sz="3200" dirty="0" err="1" smtClean="0"/>
              <a:t>automatizados</a:t>
            </a:r>
            <a:endParaRPr lang="en-US" sz="3200" dirty="0" smtClean="0"/>
          </a:p>
        </p:txBody>
      </p:sp>
      <p:grpSp>
        <p:nvGrpSpPr>
          <p:cNvPr id="6" name="Group 5"/>
          <p:cNvGrpSpPr>
            <a:grpSpLocks noChangeAspect="1"/>
          </p:cNvGrpSpPr>
          <p:nvPr/>
        </p:nvGrpSpPr>
        <p:grpSpPr>
          <a:xfrm>
            <a:off x="427037" y="321348"/>
            <a:ext cx="4855595" cy="993633"/>
            <a:chOff x="4525322" y="3699615"/>
            <a:chExt cx="3883467" cy="794700"/>
          </a:xfrm>
        </p:grpSpPr>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25322" y="3699615"/>
              <a:ext cx="2805942" cy="7947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TextBox 7"/>
            <p:cNvSpPr txBox="1">
              <a:spLocks noChangeAspect="1"/>
            </p:cNvSpPr>
            <p:nvPr/>
          </p:nvSpPr>
          <p:spPr>
            <a:xfrm>
              <a:off x="7183511" y="3930626"/>
              <a:ext cx="1225278" cy="387698"/>
            </a:xfrm>
            <a:prstGeom prst="rect">
              <a:avLst/>
            </a:prstGeom>
            <a:noFill/>
          </p:spPr>
          <p:txBody>
            <a:bodyPr wrap="square" lIns="0" tIns="0" rIns="0" bIns="0" rtlCol="0">
              <a:spAutoFit/>
            </a:body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3500" b="0" i="0" u="none" strike="noStrike" kern="1200" cap="none" spc="-140" normalizeH="0" baseline="0" noProof="0" dirty="0" smtClean="0">
                  <a:ln>
                    <a:noFill/>
                  </a:ln>
                  <a:gradFill>
                    <a:gsLst>
                      <a:gs pos="100000">
                        <a:srgbClr val="68217A"/>
                      </a:gs>
                      <a:gs pos="0">
                        <a:srgbClr val="68217A"/>
                      </a:gs>
                    </a:gsLst>
                    <a:lin ang="5400000" scaled="0"/>
                  </a:gradFill>
                  <a:effectLst/>
                  <a:uLnTx/>
                  <a:uFillTx/>
                  <a:latin typeface="Segoe UI"/>
                  <a:ea typeface="+mn-ea"/>
                  <a:cs typeface="+mn-cs"/>
                </a:rPr>
                <a:t>Online</a:t>
              </a:r>
              <a:endParaRPr kumimoji="0" lang="en-US" sz="3500" b="0" i="0" u="none" strike="noStrike" kern="1200" cap="none" spc="-140" normalizeH="0" baseline="0" noProof="0" dirty="0">
                <a:ln>
                  <a:noFill/>
                </a:ln>
                <a:gradFill>
                  <a:gsLst>
                    <a:gs pos="100000">
                      <a:srgbClr val="68217A"/>
                    </a:gs>
                    <a:gs pos="0">
                      <a:srgbClr val="68217A"/>
                    </a:gs>
                  </a:gsLst>
                  <a:lin ang="5400000" scaled="0"/>
                </a:gradFill>
                <a:effectLst/>
                <a:uLnTx/>
                <a:uFillTx/>
                <a:latin typeface="Segoe UI"/>
                <a:ea typeface="+mn-ea"/>
                <a:cs typeface="+mn-cs"/>
              </a:endParaRPr>
            </a:p>
          </p:txBody>
        </p:sp>
      </p:grpSp>
      <p:sp>
        <p:nvSpPr>
          <p:cNvPr id="9" name="Rectangle 8"/>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NOTAS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72030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err="1" smtClean="0">
                <a:solidFill>
                  <a:schemeClr val="bg1"/>
                </a:solidFill>
              </a:rPr>
              <a:t>Productividad</a:t>
            </a:r>
            <a:endParaRPr lang="en-US" dirty="0">
              <a:solidFill>
                <a:schemeClr val="bg1"/>
              </a:solidFill>
            </a:endParaRPr>
          </a:p>
        </p:txBody>
      </p:sp>
      <p:pic>
        <p:nvPicPr>
          <p:cNvPr id="13" name="Picture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587742" y="3860877"/>
            <a:ext cx="6848733" cy="3133152"/>
          </a:xfrm>
          <a:prstGeom prst="rect">
            <a:avLst/>
          </a:prstGeom>
        </p:spPr>
      </p:pic>
      <p:pic>
        <p:nvPicPr>
          <p:cNvPr id="14" name="Picture 2" descr="https://h70tha.dm2302.livefilestore.com/y2p7CSiUm6EafvCyduT8WdYKS9ybwahVSKQzwl7B0TDzBTu4Idt_clftk93UOvxM8qcyLxFiY875NXSp514JIkZ6aPg6dbHvDHmGKd2wpE5pO8/roslynrefac.png?psid=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9421" y="229452"/>
            <a:ext cx="5844605" cy="27995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41717" y="2044738"/>
            <a:ext cx="5336870" cy="3030399"/>
          </a:xfrm>
          <a:prstGeom prst="rect">
            <a:avLst/>
          </a:prstGeom>
        </p:spPr>
      </p:pic>
    </p:spTree>
    <p:extLst>
      <p:ext uri="{BB962C8B-B14F-4D97-AF65-F5344CB8AC3E}">
        <p14:creationId xmlns:p14="http://schemas.microsoft.com/office/powerpoint/2010/main" val="949934676"/>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Bibliotecas .NET (</a:t>
            </a:r>
            <a:r>
              <a:rPr lang="es-ES" dirty="0" err="1"/>
              <a:t>NuGet</a:t>
            </a:r>
            <a:r>
              <a:rPr lang="es-ES" dirty="0"/>
              <a:t>)</a:t>
            </a:r>
          </a:p>
        </p:txBody>
      </p:sp>
      <p:sp>
        <p:nvSpPr>
          <p:cNvPr id="3" name="Text Placeholder 2"/>
          <p:cNvSpPr>
            <a:spLocks noGrp="1"/>
          </p:cNvSpPr>
          <p:nvPr>
            <p:ph type="body" sz="quarter" idx="10"/>
          </p:nvPr>
        </p:nvSpPr>
        <p:spPr>
          <a:xfrm>
            <a:off x="274638" y="1212851"/>
            <a:ext cx="11887200" cy="4124151"/>
          </a:xfrm>
        </p:spPr>
        <p:txBody>
          <a:bodyPr/>
          <a:lstStyle/>
          <a:p>
            <a:r>
              <a:rPr lang="es-ES" dirty="0" err="1" smtClean="0"/>
              <a:t>EntityFramework</a:t>
            </a:r>
            <a:endParaRPr lang="es-ES" dirty="0" smtClean="0"/>
          </a:p>
          <a:p>
            <a:r>
              <a:rPr lang="es-ES" dirty="0" smtClean="0"/>
              <a:t>Json.NET</a:t>
            </a:r>
          </a:p>
          <a:p>
            <a:r>
              <a:rPr lang="es-ES" dirty="0" err="1" smtClean="0"/>
              <a:t>MVVMLight</a:t>
            </a:r>
            <a:endParaRPr lang="es-ES" dirty="0" smtClean="0"/>
          </a:p>
          <a:p>
            <a:r>
              <a:rPr lang="es-ES" dirty="0" err="1" smtClean="0"/>
              <a:t>SQLite</a:t>
            </a:r>
            <a:endParaRPr lang="es-ES" dirty="0" smtClean="0"/>
          </a:p>
          <a:p>
            <a:r>
              <a:rPr lang="es-ES" dirty="0" smtClean="0"/>
              <a:t>Azure Storage</a:t>
            </a:r>
          </a:p>
          <a:p>
            <a:r>
              <a:rPr lang="es-ES" dirty="0" smtClean="0"/>
              <a:t>…</a:t>
            </a:r>
            <a:endParaRPr lang="es-ES" dirty="0"/>
          </a:p>
        </p:txBody>
      </p:sp>
      <p:pic>
        <p:nvPicPr>
          <p:cNvPr id="4" name="Picture 3"/>
          <p:cNvPicPr>
            <a:picLocks noChangeAspect="1"/>
          </p:cNvPicPr>
          <p:nvPr/>
        </p:nvPicPr>
        <p:blipFill>
          <a:blip r:embed="rId3"/>
          <a:stretch>
            <a:fillRect/>
          </a:stretch>
        </p:blipFill>
        <p:spPr>
          <a:xfrm>
            <a:off x="3691582" y="2028971"/>
            <a:ext cx="8744893" cy="4965554"/>
          </a:xfrm>
          <a:prstGeom prst="rect">
            <a:avLst/>
          </a:prstGeom>
        </p:spPr>
      </p:pic>
    </p:spTree>
    <p:extLst>
      <p:ext uri="{BB962C8B-B14F-4D97-AF65-F5344CB8AC3E}">
        <p14:creationId xmlns:p14="http://schemas.microsoft.com/office/powerpoint/2010/main" val="3327665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414338" y="5862320"/>
            <a:ext cx="86788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dirty="0" err="1" smtClean="0"/>
              <a:t>Productividad</a:t>
            </a:r>
            <a:r>
              <a:rPr lang="en-US" sz="4000" dirty="0" smtClean="0"/>
              <a:t> </a:t>
            </a:r>
            <a:r>
              <a:rPr lang="en-US" sz="4000" dirty="0" err="1" smtClean="0"/>
              <a:t>en</a:t>
            </a:r>
            <a:r>
              <a:rPr lang="en-US" sz="4000" dirty="0" smtClean="0"/>
              <a:t> Visual Studio </a:t>
            </a:r>
            <a:endParaRPr lang="es-ES" sz="4000" dirty="0"/>
          </a:p>
        </p:txBody>
      </p:sp>
    </p:spTree>
    <p:extLst>
      <p:ext uri="{BB962C8B-B14F-4D97-AF65-F5344CB8AC3E}">
        <p14:creationId xmlns:p14="http://schemas.microsoft.com/office/powerpoint/2010/main" val="343286408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a:xfrm>
            <a:off x="274641" y="295278"/>
            <a:ext cx="5838060"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ysClr val="window" lastClr="FFFFFF"/>
                </a:solidFill>
                <a:effectLst/>
                <a:uLnTx/>
                <a:uFillTx/>
                <a:latin typeface="Segoe UI Light"/>
                <a:ea typeface="+mn-ea"/>
              </a:rPr>
              <a:t>Code Map</a:t>
            </a:r>
            <a:endParaRPr kumimoji="0" lang="en-US" sz="5304" b="0" i="0" u="none" strike="noStrike" kern="1200" cap="none" spc="-102" normalizeH="0" baseline="0" noProof="0" dirty="0">
              <a:ln w="3175">
                <a:noFill/>
              </a:ln>
              <a:solidFill>
                <a:sysClr val="window" lastClr="FFFFFF"/>
              </a:solidFill>
              <a:effectLst/>
              <a:uLnTx/>
              <a:uFillTx/>
              <a:latin typeface="Segoe UI Light"/>
              <a:ea typeface="+mn-ea"/>
            </a:endParaRPr>
          </a:p>
        </p:txBody>
      </p:sp>
      <p:sp>
        <p:nvSpPr>
          <p:cNvPr id="7" name="Rectangle 6"/>
          <p:cNvSpPr/>
          <p:nvPr/>
        </p:nvSpPr>
        <p:spPr>
          <a:xfrm>
            <a:off x="444509" y="1419768"/>
            <a:ext cx="4871770" cy="3624069"/>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New Features</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Filter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link types on Code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Map</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Drag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drop from object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browser or class view </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Create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 new diagram from selected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nodes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Create new blank Code Map from the Architecture menu</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Several Performance Improvements</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551" y="778288"/>
            <a:ext cx="6060768" cy="250361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5729" y="3858017"/>
            <a:ext cx="5667325" cy="2021046"/>
          </a:xfrm>
          <a:prstGeom prst="rect">
            <a:avLst/>
          </a:prstGeom>
        </p:spPr>
      </p:pic>
      <p:sp>
        <p:nvSpPr>
          <p:cNvPr id="10" name="Rectangle 9"/>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11195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1831975"/>
          </a:xfrm>
        </p:spPr>
        <p:txBody>
          <a:bodyPr/>
          <a:lstStyle/>
          <a:p>
            <a:r>
              <a:rPr lang="es-ES" dirty="0" smtClean="0"/>
              <a:t>Las Herramientas</a:t>
            </a:r>
            <a:endParaRPr lang="es-ES" dirty="0"/>
          </a:p>
        </p:txBody>
      </p:sp>
    </p:spTree>
    <p:extLst>
      <p:ext uri="{BB962C8B-B14F-4D97-AF65-F5344CB8AC3E}">
        <p14:creationId xmlns:p14="http://schemas.microsoft.com/office/powerpoint/2010/main" val="207596852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82" y="497"/>
            <a:ext cx="6218541" cy="699353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50" normalizeH="0" baseline="0" noProof="0" dirty="0" err="1">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smtClean="0">
                <a:solidFill>
                  <a:schemeClr val="bg1"/>
                </a:solidFill>
              </a:rPr>
              <a:t>CodeLens</a:t>
            </a:r>
            <a:endParaRPr lang="en-US" dirty="0">
              <a:solidFill>
                <a:schemeClr val="bg1"/>
              </a:solidFill>
            </a:endParaRPr>
          </a:p>
        </p:txBody>
      </p:sp>
      <p:sp>
        <p:nvSpPr>
          <p:cNvPr id="4" name="Rectangle 3"/>
          <p:cNvSpPr/>
          <p:nvPr/>
        </p:nvSpPr>
        <p:spPr>
          <a:xfrm>
            <a:off x="444509" y="1419768"/>
            <a:ext cx="4871770" cy="2685351"/>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Team Activity View</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 new view that replaces what was shown before for authors indicators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Designed to make it easier to discover patterns in commits </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Hovering over “dots” exposes even more detail</a:t>
            </a:r>
          </a:p>
        </p:txBody>
      </p:sp>
      <p:sp>
        <p:nvSpPr>
          <p:cNvPr id="10" name="Rectangle 9"/>
          <p:cNvSpPr/>
          <p:nvPr/>
        </p:nvSpPr>
        <p:spPr>
          <a:xfrm>
            <a:off x="444509" y="4265877"/>
            <a:ext cx="4393305" cy="1192634"/>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Dark Theme Support</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We now support the dark theme for the CodeLens popup</a:t>
            </a:r>
            <a:endPar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3155" y="756024"/>
            <a:ext cx="6664742" cy="20513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3155" y="3127609"/>
            <a:ext cx="6680875" cy="2181879"/>
          </a:xfrm>
          <a:prstGeom prst="rect">
            <a:avLst/>
          </a:prstGeom>
        </p:spPr>
      </p:pic>
      <p:sp>
        <p:nvSpPr>
          <p:cNvPr id="9" name="Rectangle 8"/>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68244599"/>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lvl="0">
              <a:lnSpc>
                <a:spcPct val="100000"/>
              </a:lnSpc>
            </a:pPr>
            <a:r>
              <a:rPr lang="en-US" dirty="0" smtClean="0"/>
              <a:t>HTML   Editor</a:t>
            </a:r>
            <a:endParaRPr lang="en-US" dirty="0"/>
          </a:p>
          <a:p>
            <a:pPr>
              <a:lnSpc>
                <a:spcPct val="100000"/>
              </a:lnSpc>
            </a:pPr>
            <a:endParaRPr lang="es-ES" dirty="0"/>
          </a:p>
        </p:txBody>
      </p:sp>
      <p:sp>
        <p:nvSpPr>
          <p:cNvPr id="7" name="Text Placeholder 6"/>
          <p:cNvSpPr>
            <a:spLocks noGrp="1"/>
          </p:cNvSpPr>
          <p:nvPr>
            <p:ph type="body" sz="quarter" idx="12"/>
          </p:nvPr>
        </p:nvSpPr>
        <p:spPr/>
        <p:txBody>
          <a:bodyPr/>
          <a:lstStyle/>
          <a:p>
            <a:pPr lvl="0">
              <a:lnSpc>
                <a:spcPct val="100000"/>
              </a:lnSpc>
            </a:pPr>
            <a:r>
              <a:rPr lang="en-US" dirty="0" smtClean="0"/>
              <a:t>Web    Essentials</a:t>
            </a:r>
            <a:endParaRPr lang="en-US" dirty="0"/>
          </a:p>
        </p:txBody>
      </p:sp>
      <p:sp>
        <p:nvSpPr>
          <p:cNvPr id="8" name="Text Placeholder 7"/>
          <p:cNvSpPr>
            <a:spLocks noGrp="1"/>
          </p:cNvSpPr>
          <p:nvPr>
            <p:ph type="body" sz="quarter" idx="13"/>
          </p:nvPr>
        </p:nvSpPr>
        <p:spPr/>
        <p:txBody>
          <a:bodyPr/>
          <a:lstStyle/>
          <a:p>
            <a:pPr lvl="0">
              <a:lnSpc>
                <a:spcPct val="100000"/>
              </a:lnSpc>
            </a:pPr>
            <a:r>
              <a:rPr lang="en-US" sz="3600" dirty="0" err="1" smtClean="0"/>
              <a:t>Diagnóstico</a:t>
            </a:r>
            <a:endParaRPr lang="en-US" sz="3600" dirty="0"/>
          </a:p>
          <a:p>
            <a:pPr>
              <a:lnSpc>
                <a:spcPct val="100000"/>
              </a:lnSpc>
            </a:pPr>
            <a:endParaRPr lang="es-ES" dirty="0"/>
          </a:p>
        </p:txBody>
      </p:sp>
      <p:sp>
        <p:nvSpPr>
          <p:cNvPr id="9" name="Text Placeholder 8"/>
          <p:cNvSpPr>
            <a:spLocks noGrp="1"/>
          </p:cNvSpPr>
          <p:nvPr>
            <p:ph type="body" sz="quarter" idx="14"/>
          </p:nvPr>
        </p:nvSpPr>
        <p:spPr/>
        <p:txBody>
          <a:bodyPr/>
          <a:lstStyle/>
          <a:p>
            <a:pPr lvl="0">
              <a:lnSpc>
                <a:spcPct val="100000"/>
              </a:lnSpc>
            </a:pPr>
            <a:r>
              <a:rPr lang="en-US" dirty="0" smtClean="0"/>
              <a:t>Browser   Link</a:t>
            </a:r>
            <a:endParaRPr lang="en-US" dirty="0"/>
          </a:p>
          <a:p>
            <a:pPr>
              <a:lnSpc>
                <a:spcPct val="100000"/>
              </a:lnSpc>
            </a:pPr>
            <a:endParaRPr lang="es-ES" dirty="0"/>
          </a:p>
        </p:txBody>
      </p:sp>
      <p:sp>
        <p:nvSpPr>
          <p:cNvPr id="4" name="Title 3"/>
          <p:cNvSpPr>
            <a:spLocks noGrp="1"/>
          </p:cNvSpPr>
          <p:nvPr>
            <p:ph type="title" idx="4294967295"/>
          </p:nvPr>
        </p:nvSpPr>
        <p:spPr>
          <a:xfrm>
            <a:off x="603250" y="524669"/>
            <a:ext cx="11299825" cy="1350962"/>
          </a:xfrm>
        </p:spPr>
        <p:txBody>
          <a:bodyPr/>
          <a:lstStyle/>
          <a:p>
            <a:r>
              <a:rPr lang="en-US" dirty="0" err="1" smtClean="0">
                <a:solidFill>
                  <a:srgbClr val="68217A"/>
                </a:solidFill>
              </a:rPr>
              <a:t>Productividad</a:t>
            </a:r>
            <a:r>
              <a:rPr lang="en-US" dirty="0" smtClean="0">
                <a:solidFill>
                  <a:srgbClr val="68217A"/>
                </a:solidFill>
              </a:rPr>
              <a:t>  </a:t>
            </a:r>
            <a:br>
              <a:rPr lang="en-US" dirty="0" smtClean="0">
                <a:solidFill>
                  <a:srgbClr val="68217A"/>
                </a:solidFill>
              </a:rPr>
            </a:br>
            <a:r>
              <a:rPr lang="en-US" dirty="0" err="1" smtClean="0">
                <a:solidFill>
                  <a:srgbClr val="68217A"/>
                </a:solidFill>
              </a:rPr>
              <a:t>en</a:t>
            </a:r>
            <a:r>
              <a:rPr lang="en-US" dirty="0" smtClean="0">
                <a:solidFill>
                  <a:srgbClr val="68217A"/>
                </a:solidFill>
              </a:rPr>
              <a:t>  Web</a:t>
            </a:r>
            <a:endParaRPr lang="en-US" dirty="0">
              <a:solidFill>
                <a:srgbClr val="68217A"/>
              </a:solidFill>
            </a:endParaRPr>
          </a:p>
        </p:txBody>
      </p:sp>
    </p:spTree>
    <p:extLst>
      <p:ext uri="{BB962C8B-B14F-4D97-AF65-F5344CB8AC3E}">
        <p14:creationId xmlns:p14="http://schemas.microsoft.com/office/powerpoint/2010/main" val="2917693863"/>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414338" y="5862320"/>
            <a:ext cx="86788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4000" dirty="0" smtClean="0"/>
              <a:t>Editar Web con VS 2015</a:t>
            </a:r>
            <a:endParaRPr lang="es-ES" sz="4000" dirty="0"/>
          </a:p>
        </p:txBody>
      </p:sp>
    </p:spTree>
    <p:extLst>
      <p:ext uri="{BB962C8B-B14F-4D97-AF65-F5344CB8AC3E}">
        <p14:creationId xmlns:p14="http://schemas.microsoft.com/office/powerpoint/2010/main" val="22970277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ES" dirty="0" err="1" smtClean="0"/>
              <a:t>BrowserLink</a:t>
            </a:r>
            <a:endParaRPr lang="en-US" dirty="0"/>
          </a:p>
        </p:txBody>
      </p:sp>
      <p:sp>
        <p:nvSpPr>
          <p:cNvPr id="4" name="Slide Number Placeholder 3"/>
          <p:cNvSpPr>
            <a:spLocks noGrp="1"/>
          </p:cNvSpPr>
          <p:nvPr>
            <p:ph type="sldNum" sz="quarter" idx="4294967295"/>
          </p:nvPr>
        </p:nvSpPr>
        <p:spPr>
          <a:xfrm>
            <a:off x="9637783" y="6380885"/>
            <a:ext cx="2797810" cy="372394"/>
          </a:xfrm>
          <a:prstGeom prst="rect">
            <a:avLst/>
          </a:prstGeom>
        </p:spPr>
        <p:txBody>
          <a:bodyPr/>
          <a:lstStyle/>
          <a:p>
            <a:pPr defTabSz="932597"/>
            <a:fld id="{0A164282-434E-41D4-9582-783D542A7B68}" type="slidenum">
              <a:rPr lang="en-US" sz="1836">
                <a:solidFill>
                  <a:srgbClr val="000000"/>
                </a:solidFill>
                <a:latin typeface="Segoe UI"/>
              </a:rPr>
              <a:pPr defTabSz="932597"/>
              <a:t>33</a:t>
            </a:fld>
            <a:endParaRPr lang="en-US" sz="1836">
              <a:solidFill>
                <a:srgbClr val="000000"/>
              </a:solidFill>
              <a:latin typeface="Segoe UI"/>
            </a:endParaRPr>
          </a:p>
        </p:txBody>
      </p:sp>
      <p:pic>
        <p:nvPicPr>
          <p:cNvPr id="7" name="Picture 6"/>
          <p:cNvPicPr>
            <a:picLocks noChangeAspect="1"/>
          </p:cNvPicPr>
          <p:nvPr/>
        </p:nvPicPr>
        <p:blipFill>
          <a:blip r:embed="rId2"/>
          <a:stretch>
            <a:fillRect/>
          </a:stretch>
        </p:blipFill>
        <p:spPr>
          <a:xfrm>
            <a:off x="477120" y="1212850"/>
            <a:ext cx="8247112" cy="4353626"/>
          </a:xfrm>
          <a:prstGeom prst="rect">
            <a:avLst/>
          </a:prstGeom>
        </p:spPr>
      </p:pic>
      <p:pic>
        <p:nvPicPr>
          <p:cNvPr id="8" name="Picture 7"/>
          <p:cNvPicPr>
            <a:picLocks noChangeAspect="1"/>
          </p:cNvPicPr>
          <p:nvPr/>
        </p:nvPicPr>
        <p:blipFill>
          <a:blip r:embed="rId3"/>
          <a:stretch>
            <a:fillRect/>
          </a:stretch>
        </p:blipFill>
        <p:spPr>
          <a:xfrm>
            <a:off x="8831171" y="1212850"/>
            <a:ext cx="3429260" cy="3205824"/>
          </a:xfrm>
          <a:prstGeom prst="rect">
            <a:avLst/>
          </a:prstGeom>
        </p:spPr>
      </p:pic>
      <p:sp>
        <p:nvSpPr>
          <p:cNvPr id="2" name="Rectangle 1"/>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65893638"/>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BrowserLink</a:t>
            </a:r>
            <a:r>
              <a:rPr lang="es-ES" dirty="0" smtClean="0"/>
              <a:t> - </a:t>
            </a:r>
            <a:r>
              <a:rPr lang="es-ES" dirty="0" err="1" smtClean="0"/>
              <a:t>Inspect</a:t>
            </a:r>
            <a:endParaRPr lang="en-US" dirty="0"/>
          </a:p>
        </p:txBody>
      </p:sp>
      <p:pic>
        <p:nvPicPr>
          <p:cNvPr id="4" name="Picture 3"/>
          <p:cNvPicPr>
            <a:picLocks noChangeAspect="1"/>
          </p:cNvPicPr>
          <p:nvPr/>
        </p:nvPicPr>
        <p:blipFill>
          <a:blip r:embed="rId2"/>
          <a:stretch>
            <a:fillRect/>
          </a:stretch>
        </p:blipFill>
        <p:spPr>
          <a:xfrm>
            <a:off x="476897" y="1308118"/>
            <a:ext cx="10229493" cy="5396602"/>
          </a:xfrm>
          <a:prstGeom prst="rect">
            <a:avLst/>
          </a:prstGeom>
        </p:spPr>
      </p:pic>
      <p:sp>
        <p:nvSpPr>
          <p:cNvPr id="5" name="Rectangle 4"/>
          <p:cNvSpPr/>
          <p:nvPr/>
        </p:nvSpPr>
        <p:spPr>
          <a:xfrm rot="3053380">
            <a:off x="9826941" y="6098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05578914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Web </a:t>
            </a:r>
            <a:r>
              <a:rPr lang="es-ES" dirty="0" err="1" smtClean="0"/>
              <a:t>Essensials</a:t>
            </a:r>
            <a:endParaRPr lang="en-US" dirty="0"/>
          </a:p>
        </p:txBody>
      </p:sp>
      <p:pic>
        <p:nvPicPr>
          <p:cNvPr id="4" name="Picture 3"/>
          <p:cNvPicPr>
            <a:picLocks noChangeAspect="1"/>
          </p:cNvPicPr>
          <p:nvPr/>
        </p:nvPicPr>
        <p:blipFill>
          <a:blip r:embed="rId2"/>
          <a:stretch>
            <a:fillRect/>
          </a:stretch>
        </p:blipFill>
        <p:spPr>
          <a:xfrm>
            <a:off x="389466" y="1384333"/>
            <a:ext cx="3944135" cy="1855492"/>
          </a:xfrm>
          <a:prstGeom prst="rect">
            <a:avLst/>
          </a:prstGeom>
        </p:spPr>
      </p:pic>
      <p:pic>
        <p:nvPicPr>
          <p:cNvPr id="5" name="Picture 4"/>
          <p:cNvPicPr>
            <a:picLocks noChangeAspect="1"/>
          </p:cNvPicPr>
          <p:nvPr/>
        </p:nvPicPr>
        <p:blipFill>
          <a:blip r:embed="rId3"/>
          <a:stretch>
            <a:fillRect/>
          </a:stretch>
        </p:blipFill>
        <p:spPr>
          <a:xfrm>
            <a:off x="389467" y="3312684"/>
            <a:ext cx="4750448" cy="2661805"/>
          </a:xfrm>
          <a:prstGeom prst="rect">
            <a:avLst/>
          </a:prstGeom>
        </p:spPr>
      </p:pic>
      <p:pic>
        <p:nvPicPr>
          <p:cNvPr id="6" name="Picture 5"/>
          <p:cNvPicPr>
            <a:picLocks noChangeAspect="1"/>
          </p:cNvPicPr>
          <p:nvPr/>
        </p:nvPicPr>
        <p:blipFill>
          <a:blip r:embed="rId4"/>
          <a:stretch>
            <a:fillRect/>
          </a:stretch>
        </p:blipFill>
        <p:spPr>
          <a:xfrm>
            <a:off x="5606217" y="1365099"/>
            <a:ext cx="6270785" cy="4609391"/>
          </a:xfrm>
          <a:prstGeom prst="rect">
            <a:avLst/>
          </a:prstGeom>
        </p:spPr>
      </p:pic>
      <p:sp>
        <p:nvSpPr>
          <p:cNvPr id="7" name="Rectangle 6"/>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207364970"/>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8639" y="3330142"/>
            <a:ext cx="4897755" cy="3443734"/>
          </a:xfrm>
          <a:prstGeom prst="rect">
            <a:avLst/>
          </a:prstGeom>
        </p:spPr>
      </p:pic>
      <p:sp>
        <p:nvSpPr>
          <p:cNvPr id="5" name="Title 1"/>
          <p:cNvSpPr txBox="1">
            <a:spLocks/>
          </p:cNvSpPr>
          <p:nvPr/>
        </p:nvSpPr>
        <p:spPr>
          <a:xfrm>
            <a:off x="274641" y="295278"/>
            <a:ext cx="11889564"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rgbClr val="FFFFFF"/>
                </a:solidFill>
                <a:effectLst/>
                <a:uLnTx/>
                <a:uFillTx/>
                <a:latin typeface="Segoe UI Light"/>
                <a:ea typeface="+mn-ea"/>
              </a:rPr>
              <a:t>Visual Diagnostics</a:t>
            </a:r>
            <a:endParaRPr kumimoji="0" lang="en-US" sz="5304" b="0" i="0" u="none" strike="noStrike" kern="1200" cap="none" spc="-102" normalizeH="0" baseline="0" noProof="0" dirty="0">
              <a:ln w="3175">
                <a:noFill/>
              </a:ln>
              <a:solidFill>
                <a:srgbClr val="FFFFFF"/>
              </a:solidFill>
              <a:effectLst/>
              <a:uLnTx/>
              <a:uFillTx/>
              <a:latin typeface="Segoe UI Light"/>
              <a:ea typeface="+mn-ea"/>
            </a:endParaRPr>
          </a:p>
        </p:txBody>
      </p:sp>
      <p:sp>
        <p:nvSpPr>
          <p:cNvPr id="6" name="Rectangle 5"/>
          <p:cNvSpPr/>
          <p:nvPr/>
        </p:nvSpPr>
        <p:spPr>
          <a:xfrm>
            <a:off x="444509" y="1419768"/>
            <a:ext cx="4871770" cy="5466112"/>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Timeline Tool</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Inspect and diagnose performance issues in your WPF and Windows 8.1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applications</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Available as part of the Performance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Diagnostics hub, </a:t>
            </a:r>
            <a:endPar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Shows how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much time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the application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spends in preparing UI frames and in servicing networks and disk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requests</a:t>
            </a:r>
          </a:p>
          <a:p>
            <a:pPr marL="0" marR="0" lvl="0" indent="0" algn="l" defTabSz="932327" rtl="0" eaLnBrk="1" fontAlgn="auto" latinLnBrk="0" hangingPunct="1">
              <a:lnSpc>
                <a:spcPct val="90000"/>
              </a:lnSpc>
              <a:spcBef>
                <a:spcPts val="900"/>
              </a:spcBef>
              <a:spcAft>
                <a:spcPts val="600"/>
              </a:spcAft>
              <a:buClrTx/>
              <a:buSzTx/>
              <a:buFontTx/>
              <a:buNone/>
              <a:tabLst/>
              <a:defRPr/>
            </a:pPr>
            <a:endParaRPr kumimoji="0" lang="en-US" sz="14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Live Visual Tree Inspection</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Use a visual selector to find where a part of the UI is in the XAML code</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See XAML code as its loaded in real-time</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9970" y="295278"/>
            <a:ext cx="5950252" cy="3227808"/>
          </a:xfrm>
          <a:prstGeom prst="rect">
            <a:avLst/>
          </a:prstGeom>
        </p:spPr>
      </p:pic>
      <p:sp>
        <p:nvSpPr>
          <p:cNvPr id="8" name="Rectangle 7"/>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621796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82576" y="3353329"/>
            <a:ext cx="11887200" cy="572464"/>
          </a:xfrm>
        </p:spPr>
        <p:txBody>
          <a:bodyPr/>
          <a:lstStyle/>
          <a:p>
            <a:r>
              <a:rPr lang="en-US" dirty="0" smtClean="0"/>
              <a:t>Blend in Visual Studio 2015</a:t>
            </a:r>
            <a:endParaRPr lang="en-US" dirty="0"/>
          </a:p>
        </p:txBody>
      </p:sp>
      <p:sp>
        <p:nvSpPr>
          <p:cNvPr id="2" name="Title 1"/>
          <p:cNvSpPr>
            <a:spLocks noGrp="1"/>
          </p:cNvSpPr>
          <p:nvPr>
            <p:ph type="title"/>
          </p:nvPr>
        </p:nvSpPr>
        <p:spPr/>
        <p:txBody>
          <a:bodyPr/>
          <a:lstStyle/>
          <a:p>
            <a:r>
              <a:rPr lang="en-US" dirty="0" smtClean="0"/>
              <a:t>Blend</a:t>
            </a:r>
            <a:endParaRPr lang="en-US" dirty="0"/>
          </a:p>
        </p:txBody>
      </p:sp>
      <p:sp>
        <p:nvSpPr>
          <p:cNvPr id="4" name="Rectangle 3"/>
          <p:cNvSpPr/>
          <p:nvPr/>
        </p:nvSpPr>
        <p:spPr>
          <a:xfrm rot="21325870">
            <a:off x="7035702" y="926144"/>
            <a:ext cx="4889530" cy="341632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r>
              <a:rPr lang="en-US" sz="5400" b="1" cap="none" spc="0" dirty="0" err="1" smtClean="0">
                <a:ln w="22225">
                  <a:solidFill>
                    <a:schemeClr val="accent2"/>
                  </a:solidFill>
                  <a:prstDash val="solid"/>
                </a:ln>
                <a:solidFill>
                  <a:schemeClr val="accent2">
                    <a:lumMod val="40000"/>
                    <a:lumOff val="60000"/>
                  </a:schemeClr>
                </a:solidFill>
                <a:effectLst/>
              </a:rPr>
              <a:t>Enseñar</a:t>
            </a:r>
            <a:r>
              <a:rPr lang="en-US" sz="5400" b="1" cap="none" spc="0" dirty="0" smtClean="0">
                <a:ln w="22225">
                  <a:solidFill>
                    <a:schemeClr val="accent2"/>
                  </a:solidFill>
                  <a:prstDash val="solid"/>
                </a:ln>
                <a:solidFill>
                  <a:schemeClr val="accent2">
                    <a:lumMod val="40000"/>
                    <a:lumOff val="60000"/>
                  </a:schemeClr>
                </a:solidFill>
                <a:effectLst/>
              </a:rPr>
              <a:t> Blend? </a:t>
            </a:r>
          </a:p>
          <a:p>
            <a:pPr algn="ctr"/>
            <a:r>
              <a:rPr lang="en-US" sz="5400" b="1" cap="none" spc="0" dirty="0" smtClean="0">
                <a:ln w="22225">
                  <a:solidFill>
                    <a:schemeClr val="accent2"/>
                  </a:solidFill>
                  <a:prstDash val="solid"/>
                </a:ln>
                <a:solidFill>
                  <a:schemeClr val="accent2">
                    <a:lumMod val="40000"/>
                    <a:lumOff val="60000"/>
                  </a:schemeClr>
                </a:solidFill>
                <a:effectLst/>
              </a:rPr>
              <a:t>¿O </a:t>
            </a:r>
            <a:r>
              <a:rPr lang="en-US" sz="5400" b="1" cap="none" spc="0" dirty="0" err="1" smtClean="0">
                <a:ln w="22225">
                  <a:solidFill>
                    <a:schemeClr val="accent2"/>
                  </a:solidFill>
                  <a:prstDash val="solid"/>
                </a:ln>
                <a:solidFill>
                  <a:schemeClr val="accent2">
                    <a:lumMod val="40000"/>
                    <a:lumOff val="60000"/>
                  </a:schemeClr>
                </a:solidFill>
                <a:effectLst/>
              </a:rPr>
              <a:t>es</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demasiado</a:t>
            </a: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62390146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274641" y="295278"/>
            <a:ext cx="11889564"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smtClean="0">
                <a:ln w="3175">
                  <a:noFill/>
                </a:ln>
                <a:solidFill>
                  <a:srgbClr val="FFFFFF"/>
                </a:solidFill>
                <a:effectLst/>
                <a:uLnTx/>
                <a:uFillTx/>
                <a:latin typeface="Segoe UI Light"/>
                <a:ea typeface="+mn-ea"/>
              </a:rPr>
              <a:t>Blend</a:t>
            </a:r>
            <a:endParaRPr kumimoji="0" lang="en-US" sz="4800" b="0" i="0" u="none" strike="noStrike" kern="1200" cap="none" spc="-102" normalizeH="0" baseline="0" noProof="0" dirty="0">
              <a:ln w="3175">
                <a:noFill/>
              </a:ln>
              <a:solidFill>
                <a:srgbClr val="FFFFFF"/>
              </a:solidFill>
              <a:effectLst/>
              <a:uLnTx/>
              <a:uFillTx/>
              <a:latin typeface="Segoe UI Light"/>
              <a:ea typeface="+mn-ea"/>
            </a:endParaRPr>
          </a:p>
        </p:txBody>
      </p:sp>
      <p:sp>
        <p:nvSpPr>
          <p:cNvPr id="5" name="Rectangle 4"/>
          <p:cNvSpPr/>
          <p:nvPr/>
        </p:nvSpPr>
        <p:spPr>
          <a:xfrm>
            <a:off x="274641" y="1212853"/>
            <a:ext cx="4871770" cy="5563061"/>
          </a:xfrm>
          <a:prstGeom prst="rect">
            <a:avLst/>
          </a:prstGeom>
        </p:spPr>
        <p:txBody>
          <a:bodyPr wrap="square">
            <a:spAutoFit/>
          </a:bodyPr>
          <a:lstStyle/>
          <a:p>
            <a:pPr marL="0" marR="0" lvl="0" indent="0" algn="l" defTabSz="93240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What’s New</a:t>
            </a: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Consistent user interface with Visual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Studio</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XAML IntelliSense: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statement completion, support for common editor operations like commenting and formatting code, and navigation to resources, binding, and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code</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Basic debugging capabilities</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  can now debug in Blend, including setting breakpoints in your code to debug your running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app</a:t>
            </a:r>
          </a:p>
          <a:p>
            <a:pPr marL="285750" marR="0" lvl="0" indent="-285750" algn="l" defTabSz="932327" rtl="0" eaLnBrk="1" fontAlgn="auto" latinLnBrk="0" hangingPunct="1">
              <a:lnSpc>
                <a:spcPct val="90000"/>
              </a:lnSpc>
              <a:spcBef>
                <a:spcPts val="900"/>
              </a:spcBef>
              <a:spcAft>
                <a:spcPts val="600"/>
              </a:spcAft>
              <a:buClrTx/>
              <a:buSzTx/>
              <a:buFont typeface="Arial" panose="020B0604020202020204" pitchFamily="34" charset="0"/>
              <a:buChar char="•"/>
              <a:tabLst/>
              <a:defRPr/>
            </a:pPr>
            <a:r>
              <a:rPr kumimoji="0" lang="en-US" sz="2000" b="1"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Peek in XAML: </a:t>
            </a:r>
            <a:r>
              <a:rPr kumimoji="0" lang="en-US" sz="2000" b="1"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V</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iew </a:t>
            </a:r>
            <a:r>
              <a:rPr kumimoji="0" lang="en-US" sz="2000" b="0" i="0" u="none" strike="noStrike" kern="1200" cap="none" spc="0" normalizeH="0" baseline="0" noProof="0" dirty="0">
                <a:ln>
                  <a:noFill/>
                </a:ln>
                <a:gradFill>
                  <a:gsLst>
                    <a:gs pos="100000">
                      <a:srgbClr val="FFFFFF"/>
                    </a:gs>
                    <a:gs pos="0">
                      <a:srgbClr val="FFFFFF"/>
                    </a:gs>
                  </a:gsLst>
                  <a:lin ang="5400000" scaled="0"/>
                </a:gradFill>
                <a:effectLst/>
                <a:uLnTx/>
                <a:uFillTx/>
                <a:latin typeface="Segoe UI Light"/>
                <a:ea typeface="ＭＳ Ｐゴシック" charset="0"/>
                <a:cs typeface="+mn-cs"/>
              </a:rPr>
              <a:t>and edit XAML controls and resources within the context in which they are </a:t>
            </a: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used</a:t>
            </a:r>
          </a:p>
          <a:p>
            <a:pPr marL="0" marR="0" lvl="0" indent="0" algn="l" defTabSz="932327" rtl="0" eaLnBrk="1" fontAlgn="auto" latinLnBrk="0" hangingPunct="1">
              <a:lnSpc>
                <a:spcPct val="90000"/>
              </a:lnSpc>
              <a:spcBef>
                <a:spcPts val="900"/>
              </a:spcBef>
              <a:spcAft>
                <a:spcPts val="600"/>
              </a:spcAft>
              <a:buClrTx/>
              <a:buSzTx/>
              <a:buFontTx/>
              <a:buNone/>
              <a:tabLst/>
              <a:defRPr/>
            </a:pPr>
            <a:r>
              <a:rPr kumimoji="0" lang="en-US" sz="2000" b="0" i="0" u="none" strike="noStrike" kern="1200" cap="none" spc="0" normalizeH="0" baseline="0" noProof="0" dirty="0" smtClean="0">
                <a:ln>
                  <a:noFill/>
                </a:ln>
                <a:gradFill>
                  <a:gsLst>
                    <a:gs pos="100000">
                      <a:srgbClr val="FFFFFF"/>
                    </a:gs>
                    <a:gs pos="0">
                      <a:srgbClr val="FFFFFF"/>
                    </a:gs>
                  </a:gsLst>
                  <a:lin ang="5400000" scaled="0"/>
                </a:gradFill>
                <a:effectLst/>
                <a:uLnTx/>
                <a:uFillTx/>
                <a:latin typeface="Segoe UI Light"/>
                <a:ea typeface="ＭＳ Ｐゴシック" charset="0"/>
                <a:cs typeface="+mn-cs"/>
              </a:rPr>
              <a:t>(and a lot more…)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614" y="188384"/>
            <a:ext cx="6740992" cy="406844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4506" y="3647439"/>
            <a:ext cx="6029699" cy="3209607"/>
          </a:xfrm>
          <a:prstGeom prst="rect">
            <a:avLst/>
          </a:prstGeom>
        </p:spPr>
      </p:pic>
    </p:spTree>
    <p:extLst>
      <p:ext uri="{BB962C8B-B14F-4D97-AF65-F5344CB8AC3E}">
        <p14:creationId xmlns:p14="http://schemas.microsoft.com/office/powerpoint/2010/main" val="14546118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11692075" cy="1831975"/>
          </a:xfrm>
        </p:spPr>
        <p:txBody>
          <a:bodyPr/>
          <a:lstStyle/>
          <a:p>
            <a:r>
              <a:rPr lang="es-ES" dirty="0" smtClean="0"/>
              <a:t>Aplicaciones</a:t>
            </a:r>
            <a:endParaRPr lang="es-ES" dirty="0"/>
          </a:p>
        </p:txBody>
      </p:sp>
    </p:spTree>
    <p:extLst>
      <p:ext uri="{BB962C8B-B14F-4D97-AF65-F5344CB8AC3E}">
        <p14:creationId xmlns:p14="http://schemas.microsoft.com/office/powerpoint/2010/main" val="279884222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0049" y="287163"/>
            <a:ext cx="4329392" cy="1622976"/>
          </a:xfrm>
        </p:spPr>
        <p:txBody>
          <a:bodyPr/>
          <a:lstStyle/>
          <a:p>
            <a:r>
              <a:rPr lang="es-ES" sz="6000" dirty="0" smtClean="0"/>
              <a:t>¿Cuántas herramientas necesitas?</a:t>
            </a:r>
            <a:endParaRPr lang="es-ES" sz="6000" dirty="0"/>
          </a:p>
        </p:txBody>
      </p:sp>
      <p:pic>
        <p:nvPicPr>
          <p:cNvPr id="3" name="Picture 2"/>
          <p:cNvPicPr>
            <a:picLocks noChangeAspect="1"/>
          </p:cNvPicPr>
          <p:nvPr/>
        </p:nvPicPr>
        <p:blipFill>
          <a:blip r:embed="rId3"/>
          <a:stretch>
            <a:fillRect/>
          </a:stretch>
        </p:blipFill>
        <p:spPr>
          <a:xfrm>
            <a:off x="1581104" y="3893719"/>
            <a:ext cx="268139" cy="2547320"/>
          </a:xfrm>
          <a:prstGeom prst="rect">
            <a:avLst/>
          </a:prstGeom>
        </p:spPr>
      </p:pic>
      <p:pic>
        <p:nvPicPr>
          <p:cNvPr id="4" name="Picture 3"/>
          <p:cNvPicPr>
            <a:picLocks noChangeAspect="1"/>
          </p:cNvPicPr>
          <p:nvPr/>
        </p:nvPicPr>
        <p:blipFill>
          <a:blip r:embed="rId4"/>
          <a:stretch>
            <a:fillRect/>
          </a:stretch>
        </p:blipFill>
        <p:spPr>
          <a:xfrm>
            <a:off x="912722" y="3853912"/>
            <a:ext cx="312854" cy="2719413"/>
          </a:xfrm>
          <a:prstGeom prst="rect">
            <a:avLst/>
          </a:prstGeom>
        </p:spPr>
      </p:pic>
      <p:pic>
        <p:nvPicPr>
          <p:cNvPr id="5" name="Picture 4"/>
          <p:cNvPicPr>
            <a:picLocks noChangeAspect="1"/>
          </p:cNvPicPr>
          <p:nvPr/>
        </p:nvPicPr>
        <p:blipFill>
          <a:blip r:embed="rId5"/>
          <a:stretch>
            <a:fillRect/>
          </a:stretch>
        </p:blipFill>
        <p:spPr>
          <a:xfrm>
            <a:off x="11492628" y="802338"/>
            <a:ext cx="246507" cy="2156937"/>
          </a:xfrm>
          <a:prstGeom prst="rect">
            <a:avLst/>
          </a:prstGeom>
        </p:spPr>
      </p:pic>
      <p:pic>
        <p:nvPicPr>
          <p:cNvPr id="6" name="Picture 5"/>
          <p:cNvPicPr>
            <a:picLocks noChangeAspect="1"/>
          </p:cNvPicPr>
          <p:nvPr/>
        </p:nvPicPr>
        <p:blipFill>
          <a:blip r:embed="rId6"/>
          <a:stretch>
            <a:fillRect/>
          </a:stretch>
        </p:blipFill>
        <p:spPr>
          <a:xfrm rot="2866482">
            <a:off x="6935417" y="3578211"/>
            <a:ext cx="381035" cy="2784477"/>
          </a:xfrm>
          <a:prstGeom prst="rect">
            <a:avLst/>
          </a:prstGeom>
        </p:spPr>
      </p:pic>
      <p:pic>
        <p:nvPicPr>
          <p:cNvPr id="7" name="Picture 6"/>
          <p:cNvPicPr>
            <a:picLocks noChangeAspect="1"/>
          </p:cNvPicPr>
          <p:nvPr/>
        </p:nvPicPr>
        <p:blipFill>
          <a:blip r:embed="rId7"/>
          <a:stretch>
            <a:fillRect/>
          </a:stretch>
        </p:blipFill>
        <p:spPr>
          <a:xfrm rot="8762522">
            <a:off x="9624882" y="1906410"/>
            <a:ext cx="687888" cy="1952711"/>
          </a:xfrm>
          <a:prstGeom prst="rect">
            <a:avLst/>
          </a:prstGeom>
        </p:spPr>
      </p:pic>
      <p:sp>
        <p:nvSpPr>
          <p:cNvPr id="15" name="Freeform 6"/>
          <p:cNvSpPr>
            <a:spLocks/>
          </p:cNvSpPr>
          <p:nvPr/>
        </p:nvSpPr>
        <p:spPr bwMode="auto">
          <a:xfrm>
            <a:off x="8636334" y="4272555"/>
            <a:ext cx="420937" cy="2290098"/>
          </a:xfrm>
          <a:custGeom>
            <a:avLst/>
            <a:gdLst>
              <a:gd name="T0" fmla="*/ 32 w 36"/>
              <a:gd name="T1" fmla="*/ 39 h 195"/>
              <a:gd name="T2" fmla="*/ 29 w 36"/>
              <a:gd name="T3" fmla="*/ 42 h 195"/>
              <a:gd name="T4" fmla="*/ 26 w 36"/>
              <a:gd name="T5" fmla="*/ 39 h 195"/>
              <a:gd name="T6" fmla="*/ 25 w 36"/>
              <a:gd name="T7" fmla="*/ 0 h 195"/>
              <a:gd name="T8" fmla="*/ 23 w 36"/>
              <a:gd name="T9" fmla="*/ 0 h 195"/>
              <a:gd name="T10" fmla="*/ 21 w 36"/>
              <a:gd name="T11" fmla="*/ 41 h 195"/>
              <a:gd name="T12" fmla="*/ 18 w 36"/>
              <a:gd name="T13" fmla="*/ 44 h 195"/>
              <a:gd name="T14" fmla="*/ 15 w 36"/>
              <a:gd name="T15" fmla="*/ 41 h 195"/>
              <a:gd name="T16" fmla="*/ 13 w 36"/>
              <a:gd name="T17" fmla="*/ 0 h 195"/>
              <a:gd name="T18" fmla="*/ 12 w 36"/>
              <a:gd name="T19" fmla="*/ 0 h 195"/>
              <a:gd name="T20" fmla="*/ 10 w 36"/>
              <a:gd name="T21" fmla="*/ 39 h 195"/>
              <a:gd name="T22" fmla="*/ 7 w 36"/>
              <a:gd name="T23" fmla="*/ 42 h 195"/>
              <a:gd name="T24" fmla="*/ 4 w 36"/>
              <a:gd name="T25" fmla="*/ 39 h 195"/>
              <a:gd name="T26" fmla="*/ 4 w 36"/>
              <a:gd name="T27" fmla="*/ 2 h 195"/>
              <a:gd name="T28" fmla="*/ 2 w 36"/>
              <a:gd name="T29" fmla="*/ 2 h 195"/>
              <a:gd name="T30" fmla="*/ 0 w 36"/>
              <a:gd name="T31" fmla="*/ 46 h 195"/>
              <a:gd name="T32" fmla="*/ 15 w 36"/>
              <a:gd name="T33" fmla="*/ 64 h 195"/>
              <a:gd name="T34" fmla="*/ 15 w 36"/>
              <a:gd name="T35" fmla="*/ 121 h 195"/>
              <a:gd name="T36" fmla="*/ 8 w 36"/>
              <a:gd name="T37" fmla="*/ 130 h 195"/>
              <a:gd name="T38" fmla="*/ 8 w 36"/>
              <a:gd name="T39" fmla="*/ 163 h 195"/>
              <a:gd name="T40" fmla="*/ 8 w 36"/>
              <a:gd name="T41" fmla="*/ 152 h 195"/>
              <a:gd name="T42" fmla="*/ 8 w 36"/>
              <a:gd name="T43" fmla="*/ 186 h 195"/>
              <a:gd name="T44" fmla="*/ 18 w 36"/>
              <a:gd name="T45" fmla="*/ 195 h 195"/>
              <a:gd name="T46" fmla="*/ 18 w 36"/>
              <a:gd name="T47" fmla="*/ 195 h 195"/>
              <a:gd name="T48" fmla="*/ 28 w 36"/>
              <a:gd name="T49" fmla="*/ 186 h 195"/>
              <a:gd name="T50" fmla="*/ 28 w 36"/>
              <a:gd name="T51" fmla="*/ 152 h 195"/>
              <a:gd name="T52" fmla="*/ 28 w 36"/>
              <a:gd name="T53" fmla="*/ 163 h 195"/>
              <a:gd name="T54" fmla="*/ 28 w 36"/>
              <a:gd name="T55" fmla="*/ 130 h 195"/>
              <a:gd name="T56" fmla="*/ 21 w 36"/>
              <a:gd name="T57" fmla="*/ 121 h 195"/>
              <a:gd name="T58" fmla="*/ 21 w 36"/>
              <a:gd name="T59" fmla="*/ 64 h 195"/>
              <a:gd name="T60" fmla="*/ 36 w 36"/>
              <a:gd name="T61" fmla="*/ 46 h 195"/>
              <a:gd name="T62" fmla="*/ 34 w 36"/>
              <a:gd name="T63" fmla="*/ 2 h 195"/>
              <a:gd name="T64" fmla="*/ 32 w 36"/>
              <a:gd name="T65" fmla="*/ 2 h 195"/>
              <a:gd name="T66" fmla="*/ 32 w 36"/>
              <a:gd name="T67" fmla="*/ 39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195">
                <a:moveTo>
                  <a:pt x="32" y="39"/>
                </a:moveTo>
                <a:cubicBezTo>
                  <a:pt x="32" y="41"/>
                  <a:pt x="31" y="42"/>
                  <a:pt x="29" y="42"/>
                </a:cubicBezTo>
                <a:cubicBezTo>
                  <a:pt x="28" y="42"/>
                  <a:pt x="26" y="41"/>
                  <a:pt x="26" y="39"/>
                </a:cubicBezTo>
                <a:cubicBezTo>
                  <a:pt x="25" y="0"/>
                  <a:pt x="25" y="0"/>
                  <a:pt x="25" y="0"/>
                </a:cubicBezTo>
                <a:cubicBezTo>
                  <a:pt x="23" y="0"/>
                  <a:pt x="23" y="0"/>
                  <a:pt x="23" y="0"/>
                </a:cubicBezTo>
                <a:cubicBezTo>
                  <a:pt x="21" y="41"/>
                  <a:pt x="21" y="41"/>
                  <a:pt x="21" y="41"/>
                </a:cubicBezTo>
                <a:cubicBezTo>
                  <a:pt x="21" y="43"/>
                  <a:pt x="20" y="44"/>
                  <a:pt x="18" y="44"/>
                </a:cubicBezTo>
                <a:cubicBezTo>
                  <a:pt x="17" y="44"/>
                  <a:pt x="15" y="43"/>
                  <a:pt x="15" y="41"/>
                </a:cubicBezTo>
                <a:cubicBezTo>
                  <a:pt x="13" y="0"/>
                  <a:pt x="13" y="0"/>
                  <a:pt x="13" y="0"/>
                </a:cubicBezTo>
                <a:cubicBezTo>
                  <a:pt x="12" y="0"/>
                  <a:pt x="12" y="0"/>
                  <a:pt x="12" y="0"/>
                </a:cubicBezTo>
                <a:cubicBezTo>
                  <a:pt x="10" y="39"/>
                  <a:pt x="10" y="39"/>
                  <a:pt x="10" y="39"/>
                </a:cubicBezTo>
                <a:cubicBezTo>
                  <a:pt x="10" y="41"/>
                  <a:pt x="8" y="42"/>
                  <a:pt x="7" y="42"/>
                </a:cubicBezTo>
                <a:cubicBezTo>
                  <a:pt x="5" y="42"/>
                  <a:pt x="4" y="41"/>
                  <a:pt x="4" y="39"/>
                </a:cubicBezTo>
                <a:cubicBezTo>
                  <a:pt x="4" y="2"/>
                  <a:pt x="4" y="2"/>
                  <a:pt x="4" y="2"/>
                </a:cubicBezTo>
                <a:cubicBezTo>
                  <a:pt x="2" y="2"/>
                  <a:pt x="2" y="2"/>
                  <a:pt x="2" y="2"/>
                </a:cubicBezTo>
                <a:cubicBezTo>
                  <a:pt x="0" y="46"/>
                  <a:pt x="0" y="46"/>
                  <a:pt x="0" y="46"/>
                </a:cubicBezTo>
                <a:cubicBezTo>
                  <a:pt x="0" y="55"/>
                  <a:pt x="6" y="62"/>
                  <a:pt x="15" y="64"/>
                </a:cubicBezTo>
                <a:cubicBezTo>
                  <a:pt x="15" y="121"/>
                  <a:pt x="15" y="121"/>
                  <a:pt x="15" y="121"/>
                </a:cubicBezTo>
                <a:cubicBezTo>
                  <a:pt x="11" y="122"/>
                  <a:pt x="8" y="126"/>
                  <a:pt x="8" y="130"/>
                </a:cubicBezTo>
                <a:cubicBezTo>
                  <a:pt x="8" y="163"/>
                  <a:pt x="8" y="163"/>
                  <a:pt x="8" y="163"/>
                </a:cubicBezTo>
                <a:cubicBezTo>
                  <a:pt x="8" y="152"/>
                  <a:pt x="8" y="152"/>
                  <a:pt x="8" y="152"/>
                </a:cubicBezTo>
                <a:cubicBezTo>
                  <a:pt x="8" y="186"/>
                  <a:pt x="8" y="186"/>
                  <a:pt x="8" y="186"/>
                </a:cubicBezTo>
                <a:cubicBezTo>
                  <a:pt x="8" y="191"/>
                  <a:pt x="13" y="195"/>
                  <a:pt x="18" y="195"/>
                </a:cubicBezTo>
                <a:cubicBezTo>
                  <a:pt x="18" y="195"/>
                  <a:pt x="18" y="195"/>
                  <a:pt x="18" y="195"/>
                </a:cubicBezTo>
                <a:cubicBezTo>
                  <a:pt x="24" y="195"/>
                  <a:pt x="28" y="191"/>
                  <a:pt x="28" y="186"/>
                </a:cubicBezTo>
                <a:cubicBezTo>
                  <a:pt x="28" y="152"/>
                  <a:pt x="28" y="152"/>
                  <a:pt x="28" y="152"/>
                </a:cubicBezTo>
                <a:cubicBezTo>
                  <a:pt x="28" y="163"/>
                  <a:pt x="28" y="163"/>
                  <a:pt x="28" y="163"/>
                </a:cubicBezTo>
                <a:cubicBezTo>
                  <a:pt x="28" y="130"/>
                  <a:pt x="28" y="130"/>
                  <a:pt x="28" y="130"/>
                </a:cubicBezTo>
                <a:cubicBezTo>
                  <a:pt x="28" y="126"/>
                  <a:pt x="25" y="122"/>
                  <a:pt x="21" y="121"/>
                </a:cubicBezTo>
                <a:cubicBezTo>
                  <a:pt x="21" y="64"/>
                  <a:pt x="21" y="64"/>
                  <a:pt x="21" y="64"/>
                </a:cubicBezTo>
                <a:cubicBezTo>
                  <a:pt x="30" y="62"/>
                  <a:pt x="36" y="55"/>
                  <a:pt x="36" y="46"/>
                </a:cubicBezTo>
                <a:cubicBezTo>
                  <a:pt x="34" y="2"/>
                  <a:pt x="34" y="2"/>
                  <a:pt x="34" y="2"/>
                </a:cubicBezTo>
                <a:cubicBezTo>
                  <a:pt x="32" y="2"/>
                  <a:pt x="32" y="2"/>
                  <a:pt x="32" y="2"/>
                </a:cubicBezTo>
                <a:lnTo>
                  <a:pt x="32" y="3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sp>
        <p:nvSpPr>
          <p:cNvPr id="16" name="Freeform 5"/>
          <p:cNvSpPr>
            <a:spLocks/>
          </p:cNvSpPr>
          <p:nvPr/>
        </p:nvSpPr>
        <p:spPr bwMode="auto">
          <a:xfrm rot="2790040">
            <a:off x="8940066" y="4213952"/>
            <a:ext cx="234410" cy="2407304"/>
          </a:xfrm>
          <a:custGeom>
            <a:avLst/>
            <a:gdLst>
              <a:gd name="T0" fmla="*/ 19 w 19"/>
              <a:gd name="T1" fmla="*/ 0 h 195"/>
              <a:gd name="T2" fmla="*/ 0 w 19"/>
              <a:gd name="T3" fmla="*/ 22 h 195"/>
              <a:gd name="T4" fmla="*/ 0 w 19"/>
              <a:gd name="T5" fmla="*/ 23 h 195"/>
              <a:gd name="T6" fmla="*/ 0 w 19"/>
              <a:gd name="T7" fmla="*/ 92 h 195"/>
              <a:gd name="T8" fmla="*/ 2 w 19"/>
              <a:gd name="T9" fmla="*/ 95 h 195"/>
              <a:gd name="T10" fmla="*/ 6 w 19"/>
              <a:gd name="T11" fmla="*/ 95 h 195"/>
              <a:gd name="T12" fmla="*/ 6 w 19"/>
              <a:gd name="T13" fmla="*/ 121 h 195"/>
              <a:gd name="T14" fmla="*/ 0 w 19"/>
              <a:gd name="T15" fmla="*/ 130 h 195"/>
              <a:gd name="T16" fmla="*/ 0 w 19"/>
              <a:gd name="T17" fmla="*/ 186 h 195"/>
              <a:gd name="T18" fmla="*/ 9 w 19"/>
              <a:gd name="T19" fmla="*/ 195 h 195"/>
              <a:gd name="T20" fmla="*/ 10 w 19"/>
              <a:gd name="T21" fmla="*/ 195 h 195"/>
              <a:gd name="T22" fmla="*/ 19 w 19"/>
              <a:gd name="T23" fmla="*/ 186 h 195"/>
              <a:gd name="T24" fmla="*/ 19 w 19"/>
              <a:gd name="T25" fmla="*/ 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95">
                <a:moveTo>
                  <a:pt x="19" y="0"/>
                </a:moveTo>
                <a:cubicBezTo>
                  <a:pt x="8" y="2"/>
                  <a:pt x="0" y="11"/>
                  <a:pt x="0" y="22"/>
                </a:cubicBezTo>
                <a:cubicBezTo>
                  <a:pt x="0" y="23"/>
                  <a:pt x="0" y="23"/>
                  <a:pt x="0" y="23"/>
                </a:cubicBezTo>
                <a:cubicBezTo>
                  <a:pt x="0" y="23"/>
                  <a:pt x="0" y="92"/>
                  <a:pt x="0" y="92"/>
                </a:cubicBezTo>
                <a:cubicBezTo>
                  <a:pt x="0" y="94"/>
                  <a:pt x="1" y="95"/>
                  <a:pt x="2" y="95"/>
                </a:cubicBezTo>
                <a:cubicBezTo>
                  <a:pt x="6" y="95"/>
                  <a:pt x="6" y="95"/>
                  <a:pt x="6" y="95"/>
                </a:cubicBezTo>
                <a:cubicBezTo>
                  <a:pt x="6" y="121"/>
                  <a:pt x="6" y="121"/>
                  <a:pt x="6" y="121"/>
                </a:cubicBezTo>
                <a:cubicBezTo>
                  <a:pt x="3" y="122"/>
                  <a:pt x="0" y="126"/>
                  <a:pt x="0" y="130"/>
                </a:cubicBezTo>
                <a:cubicBezTo>
                  <a:pt x="0" y="186"/>
                  <a:pt x="0" y="186"/>
                  <a:pt x="0" y="186"/>
                </a:cubicBezTo>
                <a:cubicBezTo>
                  <a:pt x="0" y="191"/>
                  <a:pt x="4" y="195"/>
                  <a:pt x="9" y="195"/>
                </a:cubicBezTo>
                <a:cubicBezTo>
                  <a:pt x="10" y="195"/>
                  <a:pt x="10" y="195"/>
                  <a:pt x="10" y="195"/>
                </a:cubicBezTo>
                <a:cubicBezTo>
                  <a:pt x="15" y="195"/>
                  <a:pt x="19" y="191"/>
                  <a:pt x="19" y="186"/>
                </a:cubicBezTo>
                <a:lnTo>
                  <a:pt x="19"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s-ES"/>
          </a:p>
        </p:txBody>
      </p:sp>
      <p:pic>
        <p:nvPicPr>
          <p:cNvPr id="17" name="Picture 16"/>
          <p:cNvPicPr>
            <a:picLocks noChangeAspect="1"/>
          </p:cNvPicPr>
          <p:nvPr/>
        </p:nvPicPr>
        <p:blipFill>
          <a:blip r:embed="rId8"/>
          <a:stretch>
            <a:fillRect/>
          </a:stretch>
        </p:blipFill>
        <p:spPr>
          <a:xfrm>
            <a:off x="7459663" y="2234063"/>
            <a:ext cx="505636" cy="1668602"/>
          </a:xfrm>
          <a:prstGeom prst="rect">
            <a:avLst/>
          </a:prstGeom>
        </p:spPr>
      </p:pic>
      <p:pic>
        <p:nvPicPr>
          <p:cNvPr id="18" name="Picture 17"/>
          <p:cNvPicPr>
            <a:picLocks noChangeAspect="1"/>
          </p:cNvPicPr>
          <p:nvPr/>
        </p:nvPicPr>
        <p:blipFill>
          <a:blip r:embed="rId9"/>
          <a:stretch>
            <a:fillRect/>
          </a:stretch>
        </p:blipFill>
        <p:spPr>
          <a:xfrm>
            <a:off x="3943540" y="5033996"/>
            <a:ext cx="494456" cy="1635508"/>
          </a:xfrm>
          <a:prstGeom prst="rect">
            <a:avLst/>
          </a:prstGeom>
        </p:spPr>
      </p:pic>
      <p:pic>
        <p:nvPicPr>
          <p:cNvPr id="19" name="Picture 18"/>
          <p:cNvPicPr>
            <a:picLocks noChangeAspect="1"/>
          </p:cNvPicPr>
          <p:nvPr/>
        </p:nvPicPr>
        <p:blipFill>
          <a:blip r:embed="rId10"/>
          <a:stretch>
            <a:fillRect/>
          </a:stretch>
        </p:blipFill>
        <p:spPr>
          <a:xfrm>
            <a:off x="4813007" y="4994923"/>
            <a:ext cx="475439" cy="1654525"/>
          </a:xfrm>
          <a:prstGeom prst="rect">
            <a:avLst/>
          </a:prstGeom>
        </p:spPr>
      </p:pic>
      <p:pic>
        <p:nvPicPr>
          <p:cNvPr id="20" name="Picture 19"/>
          <p:cNvPicPr>
            <a:picLocks noChangeAspect="1"/>
          </p:cNvPicPr>
          <p:nvPr/>
        </p:nvPicPr>
        <p:blipFill>
          <a:blip r:embed="rId11"/>
          <a:stretch>
            <a:fillRect/>
          </a:stretch>
        </p:blipFill>
        <p:spPr>
          <a:xfrm>
            <a:off x="9434499" y="518617"/>
            <a:ext cx="342315" cy="1160069"/>
          </a:xfrm>
          <a:prstGeom prst="rect">
            <a:avLst/>
          </a:prstGeom>
        </p:spPr>
      </p:pic>
      <p:pic>
        <p:nvPicPr>
          <p:cNvPr id="21" name="Picture 20"/>
          <p:cNvPicPr>
            <a:picLocks noChangeAspect="1"/>
          </p:cNvPicPr>
          <p:nvPr/>
        </p:nvPicPr>
        <p:blipFill>
          <a:blip r:embed="rId12"/>
          <a:stretch>
            <a:fillRect/>
          </a:stretch>
        </p:blipFill>
        <p:spPr>
          <a:xfrm>
            <a:off x="5853849" y="6354623"/>
            <a:ext cx="494456" cy="437405"/>
          </a:xfrm>
          <a:prstGeom prst="rect">
            <a:avLst/>
          </a:prstGeom>
        </p:spPr>
      </p:pic>
      <p:pic>
        <p:nvPicPr>
          <p:cNvPr id="22" name="Picture 21"/>
          <p:cNvPicPr>
            <a:picLocks noChangeAspect="1"/>
          </p:cNvPicPr>
          <p:nvPr/>
        </p:nvPicPr>
        <p:blipFill>
          <a:blip r:embed="rId13"/>
          <a:stretch>
            <a:fillRect/>
          </a:stretch>
        </p:blipFill>
        <p:spPr>
          <a:xfrm>
            <a:off x="6428546" y="6003635"/>
            <a:ext cx="456420" cy="437404"/>
          </a:xfrm>
          <a:prstGeom prst="rect">
            <a:avLst/>
          </a:prstGeom>
        </p:spPr>
      </p:pic>
      <p:pic>
        <p:nvPicPr>
          <p:cNvPr id="23" name="Picture 22"/>
          <p:cNvPicPr>
            <a:picLocks noChangeAspect="1"/>
          </p:cNvPicPr>
          <p:nvPr/>
        </p:nvPicPr>
        <p:blipFill>
          <a:blip r:embed="rId14"/>
          <a:stretch>
            <a:fillRect/>
          </a:stretch>
        </p:blipFill>
        <p:spPr>
          <a:xfrm>
            <a:off x="10075403" y="583527"/>
            <a:ext cx="361334" cy="798736"/>
          </a:xfrm>
          <a:prstGeom prst="rect">
            <a:avLst/>
          </a:prstGeom>
        </p:spPr>
      </p:pic>
      <p:pic>
        <p:nvPicPr>
          <p:cNvPr id="24" name="Picture 23"/>
          <p:cNvPicPr>
            <a:picLocks noChangeAspect="1"/>
          </p:cNvPicPr>
          <p:nvPr/>
        </p:nvPicPr>
        <p:blipFill>
          <a:blip r:embed="rId15"/>
          <a:stretch>
            <a:fillRect/>
          </a:stretch>
        </p:blipFill>
        <p:spPr>
          <a:xfrm>
            <a:off x="6838690" y="2031556"/>
            <a:ext cx="519065" cy="1712915"/>
          </a:xfrm>
          <a:prstGeom prst="rect">
            <a:avLst/>
          </a:prstGeom>
        </p:spPr>
      </p:pic>
      <p:pic>
        <p:nvPicPr>
          <p:cNvPr id="26" name="Picture 25"/>
          <p:cNvPicPr>
            <a:picLocks noChangeAspect="1"/>
          </p:cNvPicPr>
          <p:nvPr/>
        </p:nvPicPr>
        <p:blipFill>
          <a:blip r:embed="rId16"/>
          <a:stretch>
            <a:fillRect/>
          </a:stretch>
        </p:blipFill>
        <p:spPr>
          <a:xfrm>
            <a:off x="5357764" y="363279"/>
            <a:ext cx="1357872" cy="1604754"/>
          </a:xfrm>
          <a:prstGeom prst="rect">
            <a:avLst/>
          </a:prstGeom>
        </p:spPr>
      </p:pic>
      <p:pic>
        <p:nvPicPr>
          <p:cNvPr id="27" name="Picture 26"/>
          <p:cNvPicPr>
            <a:picLocks noChangeAspect="1"/>
          </p:cNvPicPr>
          <p:nvPr/>
        </p:nvPicPr>
        <p:blipFill>
          <a:blip r:embed="rId17"/>
          <a:stretch>
            <a:fillRect/>
          </a:stretch>
        </p:blipFill>
        <p:spPr>
          <a:xfrm>
            <a:off x="6902182" y="250382"/>
            <a:ext cx="1011021" cy="1179525"/>
          </a:xfrm>
          <a:prstGeom prst="rect">
            <a:avLst/>
          </a:prstGeom>
        </p:spPr>
      </p:pic>
      <p:pic>
        <p:nvPicPr>
          <p:cNvPr id="28" name="Picture 27"/>
          <p:cNvPicPr>
            <a:picLocks noChangeAspect="1"/>
          </p:cNvPicPr>
          <p:nvPr/>
        </p:nvPicPr>
        <p:blipFill>
          <a:blip r:embed="rId18"/>
          <a:stretch>
            <a:fillRect/>
          </a:stretch>
        </p:blipFill>
        <p:spPr>
          <a:xfrm>
            <a:off x="11116621" y="4106743"/>
            <a:ext cx="1121530" cy="514035"/>
          </a:xfrm>
          <a:prstGeom prst="rect">
            <a:avLst/>
          </a:prstGeom>
        </p:spPr>
      </p:pic>
      <p:pic>
        <p:nvPicPr>
          <p:cNvPr id="30" name="Picture 29"/>
          <p:cNvPicPr>
            <a:picLocks noChangeAspect="1"/>
          </p:cNvPicPr>
          <p:nvPr/>
        </p:nvPicPr>
        <p:blipFill>
          <a:blip r:embed="rId19"/>
          <a:stretch>
            <a:fillRect/>
          </a:stretch>
        </p:blipFill>
        <p:spPr>
          <a:xfrm>
            <a:off x="10902065" y="4892061"/>
            <a:ext cx="160110" cy="1899967"/>
          </a:xfrm>
          <a:prstGeom prst="rect">
            <a:avLst/>
          </a:prstGeom>
        </p:spPr>
      </p:pic>
      <p:pic>
        <p:nvPicPr>
          <p:cNvPr id="31" name="Picture 30"/>
          <p:cNvPicPr>
            <a:picLocks noChangeAspect="1"/>
          </p:cNvPicPr>
          <p:nvPr/>
        </p:nvPicPr>
        <p:blipFill>
          <a:blip r:embed="rId20"/>
          <a:stretch>
            <a:fillRect/>
          </a:stretch>
        </p:blipFill>
        <p:spPr>
          <a:xfrm>
            <a:off x="10535211" y="4620778"/>
            <a:ext cx="225000" cy="2171250"/>
          </a:xfrm>
          <a:prstGeom prst="rect">
            <a:avLst/>
          </a:prstGeom>
        </p:spPr>
      </p:pic>
      <p:pic>
        <p:nvPicPr>
          <p:cNvPr id="32" name="Picture 31"/>
          <p:cNvPicPr>
            <a:picLocks noChangeAspect="1"/>
          </p:cNvPicPr>
          <p:nvPr/>
        </p:nvPicPr>
        <p:blipFill>
          <a:blip r:embed="rId21"/>
          <a:stretch>
            <a:fillRect/>
          </a:stretch>
        </p:blipFill>
        <p:spPr>
          <a:xfrm>
            <a:off x="11204028" y="5082028"/>
            <a:ext cx="180000" cy="1710000"/>
          </a:xfrm>
          <a:prstGeom prst="rect">
            <a:avLst/>
          </a:prstGeom>
        </p:spPr>
      </p:pic>
      <p:pic>
        <p:nvPicPr>
          <p:cNvPr id="33" name="Picture 32"/>
          <p:cNvPicPr>
            <a:picLocks noChangeAspect="1"/>
          </p:cNvPicPr>
          <p:nvPr/>
        </p:nvPicPr>
        <p:blipFill>
          <a:blip r:embed="rId22"/>
          <a:stretch>
            <a:fillRect/>
          </a:stretch>
        </p:blipFill>
        <p:spPr>
          <a:xfrm>
            <a:off x="11525882" y="6015778"/>
            <a:ext cx="180000" cy="776250"/>
          </a:xfrm>
          <a:prstGeom prst="rect">
            <a:avLst/>
          </a:prstGeom>
        </p:spPr>
      </p:pic>
      <p:pic>
        <p:nvPicPr>
          <p:cNvPr id="34" name="Picture 33"/>
          <p:cNvPicPr>
            <a:picLocks noChangeAspect="1"/>
          </p:cNvPicPr>
          <p:nvPr/>
        </p:nvPicPr>
        <p:blipFill>
          <a:blip r:embed="rId23"/>
          <a:stretch>
            <a:fillRect/>
          </a:stretch>
        </p:blipFill>
        <p:spPr>
          <a:xfrm>
            <a:off x="11847735" y="5565778"/>
            <a:ext cx="168750" cy="1226250"/>
          </a:xfrm>
          <a:prstGeom prst="rect">
            <a:avLst/>
          </a:prstGeom>
        </p:spPr>
      </p:pic>
      <p:grpSp>
        <p:nvGrpSpPr>
          <p:cNvPr id="80" name="Group 58"/>
          <p:cNvGrpSpPr>
            <a:grpSpLocks noChangeAspect="1"/>
          </p:cNvGrpSpPr>
          <p:nvPr/>
        </p:nvGrpSpPr>
        <p:grpSpPr bwMode="auto">
          <a:xfrm>
            <a:off x="4222750" y="2182813"/>
            <a:ext cx="1890713" cy="1771650"/>
            <a:chOff x="2660" y="1375"/>
            <a:chExt cx="1191" cy="1116"/>
          </a:xfrm>
        </p:grpSpPr>
        <p:sp>
          <p:nvSpPr>
            <p:cNvPr id="81" name="AutoShape 57"/>
            <p:cNvSpPr>
              <a:spLocks noChangeAspect="1" noChangeArrowheads="1" noTextEdit="1"/>
            </p:cNvSpPr>
            <p:nvPr/>
          </p:nvSpPr>
          <p:spPr bwMode="auto">
            <a:xfrm>
              <a:off x="2660" y="1375"/>
              <a:ext cx="1191" cy="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59"/>
            <p:cNvSpPr>
              <a:spLocks noChangeArrowheads="1"/>
            </p:cNvSpPr>
            <p:nvPr/>
          </p:nvSpPr>
          <p:spPr bwMode="auto">
            <a:xfrm>
              <a:off x="2895" y="1674"/>
              <a:ext cx="18" cy="815"/>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60"/>
            <p:cNvSpPr>
              <a:spLocks noChangeArrowheads="1"/>
            </p:cNvSpPr>
            <p:nvPr/>
          </p:nvSpPr>
          <p:spPr bwMode="auto">
            <a:xfrm>
              <a:off x="3018" y="1669"/>
              <a:ext cx="18" cy="820"/>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61"/>
            <p:cNvSpPr>
              <a:spLocks noChangeArrowheads="1"/>
            </p:cNvSpPr>
            <p:nvPr/>
          </p:nvSpPr>
          <p:spPr bwMode="auto">
            <a:xfrm>
              <a:off x="2913" y="2130"/>
              <a:ext cx="119"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62"/>
            <p:cNvSpPr>
              <a:spLocks noChangeArrowheads="1"/>
            </p:cNvSpPr>
            <p:nvPr/>
          </p:nvSpPr>
          <p:spPr bwMode="auto">
            <a:xfrm>
              <a:off x="2913" y="2244"/>
              <a:ext cx="108" cy="17"/>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63"/>
            <p:cNvSpPr>
              <a:spLocks/>
            </p:cNvSpPr>
            <p:nvPr/>
          </p:nvSpPr>
          <p:spPr bwMode="auto">
            <a:xfrm>
              <a:off x="2897" y="2130"/>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7 h 130"/>
                <a:gd name="T12" fmla="*/ 82 w 135"/>
                <a:gd name="T13" fmla="*/ 64 h 130"/>
                <a:gd name="T14" fmla="*/ 135 w 135"/>
                <a:gd name="T15" fmla="*/ 12 h 130"/>
                <a:gd name="T16" fmla="*/ 135 w 135"/>
                <a:gd name="T17" fmla="*/ 0 h 130"/>
                <a:gd name="T18" fmla="*/ 121 w 135"/>
                <a:gd name="T19" fmla="*/ 0 h 130"/>
                <a:gd name="T20" fmla="*/ 69 w 135"/>
                <a:gd name="T21" fmla="*/ 51 h 130"/>
                <a:gd name="T22" fmla="*/ 16 w 135"/>
                <a:gd name="T23" fmla="*/ 0 h 130"/>
                <a:gd name="T24" fmla="*/ 0 w 135"/>
                <a:gd name="T25" fmla="*/ 0 h 130"/>
                <a:gd name="T26" fmla="*/ 0 w 135"/>
                <a:gd name="T27" fmla="*/ 9 h 130"/>
                <a:gd name="T28" fmla="*/ 57 w 135"/>
                <a:gd name="T29" fmla="*/ 64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7"/>
                  </a:lnTo>
                  <a:lnTo>
                    <a:pt x="82" y="64"/>
                  </a:lnTo>
                  <a:lnTo>
                    <a:pt x="135" y="12"/>
                  </a:lnTo>
                  <a:lnTo>
                    <a:pt x="135" y="0"/>
                  </a:lnTo>
                  <a:lnTo>
                    <a:pt x="121" y="0"/>
                  </a:lnTo>
                  <a:lnTo>
                    <a:pt x="69" y="51"/>
                  </a:lnTo>
                  <a:lnTo>
                    <a:pt x="16" y="0"/>
                  </a:lnTo>
                  <a:lnTo>
                    <a:pt x="0" y="0"/>
                  </a:lnTo>
                  <a:lnTo>
                    <a:pt x="0" y="9"/>
                  </a:lnTo>
                  <a:lnTo>
                    <a:pt x="57" y="64"/>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Rectangle 64"/>
            <p:cNvSpPr>
              <a:spLocks noChangeArrowheads="1"/>
            </p:cNvSpPr>
            <p:nvPr/>
          </p:nvSpPr>
          <p:spPr bwMode="auto">
            <a:xfrm>
              <a:off x="2913" y="2014"/>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65"/>
            <p:cNvSpPr>
              <a:spLocks/>
            </p:cNvSpPr>
            <p:nvPr/>
          </p:nvSpPr>
          <p:spPr bwMode="auto">
            <a:xfrm>
              <a:off x="2897" y="2014"/>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2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2"/>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66"/>
            <p:cNvSpPr>
              <a:spLocks/>
            </p:cNvSpPr>
            <p:nvPr/>
          </p:nvSpPr>
          <p:spPr bwMode="auto">
            <a:xfrm>
              <a:off x="2897" y="1900"/>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3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3"/>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67"/>
            <p:cNvSpPr>
              <a:spLocks noChangeArrowheads="1"/>
            </p:cNvSpPr>
            <p:nvPr/>
          </p:nvSpPr>
          <p:spPr bwMode="auto">
            <a:xfrm>
              <a:off x="2913" y="1898"/>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68"/>
            <p:cNvSpPr>
              <a:spLocks/>
            </p:cNvSpPr>
            <p:nvPr/>
          </p:nvSpPr>
          <p:spPr bwMode="auto">
            <a:xfrm>
              <a:off x="2897" y="1784"/>
              <a:ext cx="135" cy="130"/>
            </a:xfrm>
            <a:custGeom>
              <a:avLst/>
              <a:gdLst>
                <a:gd name="T0" fmla="*/ 0 w 135"/>
                <a:gd name="T1" fmla="*/ 130 h 130"/>
                <a:gd name="T2" fmla="*/ 18 w 135"/>
                <a:gd name="T3" fmla="*/ 130 h 130"/>
                <a:gd name="T4" fmla="*/ 69 w 135"/>
                <a:gd name="T5" fmla="*/ 79 h 130"/>
                <a:gd name="T6" fmla="*/ 121 w 135"/>
                <a:gd name="T7" fmla="*/ 130 h 130"/>
                <a:gd name="T8" fmla="*/ 135 w 135"/>
                <a:gd name="T9" fmla="*/ 130 h 130"/>
                <a:gd name="T10" fmla="*/ 135 w 135"/>
                <a:gd name="T11" fmla="*/ 118 h 130"/>
                <a:gd name="T12" fmla="*/ 82 w 135"/>
                <a:gd name="T13" fmla="*/ 66 h 130"/>
                <a:gd name="T14" fmla="*/ 135 w 135"/>
                <a:gd name="T15" fmla="*/ 13 h 130"/>
                <a:gd name="T16" fmla="*/ 135 w 135"/>
                <a:gd name="T17" fmla="*/ 0 h 130"/>
                <a:gd name="T18" fmla="*/ 121 w 135"/>
                <a:gd name="T19" fmla="*/ 0 h 130"/>
                <a:gd name="T20" fmla="*/ 69 w 135"/>
                <a:gd name="T21" fmla="*/ 52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9"/>
                  </a:lnTo>
                  <a:lnTo>
                    <a:pt x="121" y="130"/>
                  </a:lnTo>
                  <a:lnTo>
                    <a:pt x="135" y="130"/>
                  </a:lnTo>
                  <a:lnTo>
                    <a:pt x="135" y="118"/>
                  </a:lnTo>
                  <a:lnTo>
                    <a:pt x="82" y="66"/>
                  </a:lnTo>
                  <a:lnTo>
                    <a:pt x="135" y="13"/>
                  </a:lnTo>
                  <a:lnTo>
                    <a:pt x="135" y="0"/>
                  </a:lnTo>
                  <a:lnTo>
                    <a:pt x="121" y="0"/>
                  </a:lnTo>
                  <a:lnTo>
                    <a:pt x="69" y="52"/>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69"/>
            <p:cNvSpPr>
              <a:spLocks noChangeArrowheads="1"/>
            </p:cNvSpPr>
            <p:nvPr/>
          </p:nvSpPr>
          <p:spPr bwMode="auto">
            <a:xfrm>
              <a:off x="2913" y="1783"/>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0"/>
            <p:cNvSpPr>
              <a:spLocks noChangeArrowheads="1"/>
            </p:cNvSpPr>
            <p:nvPr/>
          </p:nvSpPr>
          <p:spPr bwMode="auto">
            <a:xfrm>
              <a:off x="2895" y="1656"/>
              <a:ext cx="141" cy="1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71"/>
            <p:cNvSpPr>
              <a:spLocks/>
            </p:cNvSpPr>
            <p:nvPr/>
          </p:nvSpPr>
          <p:spPr bwMode="auto">
            <a:xfrm>
              <a:off x="2897" y="1669"/>
              <a:ext cx="135" cy="130"/>
            </a:xfrm>
            <a:custGeom>
              <a:avLst/>
              <a:gdLst>
                <a:gd name="T0" fmla="*/ 0 w 135"/>
                <a:gd name="T1" fmla="*/ 130 h 130"/>
                <a:gd name="T2" fmla="*/ 18 w 135"/>
                <a:gd name="T3" fmla="*/ 130 h 130"/>
                <a:gd name="T4" fmla="*/ 69 w 135"/>
                <a:gd name="T5" fmla="*/ 78 h 130"/>
                <a:gd name="T6" fmla="*/ 121 w 135"/>
                <a:gd name="T7" fmla="*/ 130 h 130"/>
                <a:gd name="T8" fmla="*/ 135 w 135"/>
                <a:gd name="T9" fmla="*/ 130 h 130"/>
                <a:gd name="T10" fmla="*/ 135 w 135"/>
                <a:gd name="T11" fmla="*/ 119 h 130"/>
                <a:gd name="T12" fmla="*/ 82 w 135"/>
                <a:gd name="T13" fmla="*/ 66 h 130"/>
                <a:gd name="T14" fmla="*/ 135 w 135"/>
                <a:gd name="T15" fmla="*/ 12 h 130"/>
                <a:gd name="T16" fmla="*/ 135 w 135"/>
                <a:gd name="T17" fmla="*/ 0 h 130"/>
                <a:gd name="T18" fmla="*/ 121 w 135"/>
                <a:gd name="T19" fmla="*/ 0 h 130"/>
                <a:gd name="T20" fmla="*/ 69 w 135"/>
                <a:gd name="T21" fmla="*/ 51 h 130"/>
                <a:gd name="T22" fmla="*/ 16 w 135"/>
                <a:gd name="T23" fmla="*/ 0 h 130"/>
                <a:gd name="T24" fmla="*/ 0 w 135"/>
                <a:gd name="T25" fmla="*/ 0 h 130"/>
                <a:gd name="T26" fmla="*/ 0 w 135"/>
                <a:gd name="T27" fmla="*/ 9 h 130"/>
                <a:gd name="T28" fmla="*/ 57 w 135"/>
                <a:gd name="T29" fmla="*/ 66 h 130"/>
                <a:gd name="T30" fmla="*/ 0 w 135"/>
                <a:gd name="T31" fmla="*/ 121 h 130"/>
                <a:gd name="T32" fmla="*/ 0 w 135"/>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0">
                  <a:moveTo>
                    <a:pt x="0" y="130"/>
                  </a:moveTo>
                  <a:lnTo>
                    <a:pt x="18" y="130"/>
                  </a:lnTo>
                  <a:lnTo>
                    <a:pt x="69" y="78"/>
                  </a:lnTo>
                  <a:lnTo>
                    <a:pt x="121" y="130"/>
                  </a:lnTo>
                  <a:lnTo>
                    <a:pt x="135" y="130"/>
                  </a:lnTo>
                  <a:lnTo>
                    <a:pt x="135" y="119"/>
                  </a:lnTo>
                  <a:lnTo>
                    <a:pt x="82" y="66"/>
                  </a:lnTo>
                  <a:lnTo>
                    <a:pt x="135" y="12"/>
                  </a:lnTo>
                  <a:lnTo>
                    <a:pt x="135" y="0"/>
                  </a:lnTo>
                  <a:lnTo>
                    <a:pt x="121" y="0"/>
                  </a:lnTo>
                  <a:lnTo>
                    <a:pt x="69" y="51"/>
                  </a:lnTo>
                  <a:lnTo>
                    <a:pt x="16" y="0"/>
                  </a:lnTo>
                  <a:lnTo>
                    <a:pt x="0" y="0"/>
                  </a:lnTo>
                  <a:lnTo>
                    <a:pt x="0" y="9"/>
                  </a:lnTo>
                  <a:lnTo>
                    <a:pt x="57" y="66"/>
                  </a:lnTo>
                  <a:lnTo>
                    <a:pt x="0" y="121"/>
                  </a:lnTo>
                  <a:lnTo>
                    <a:pt x="0" y="13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72"/>
            <p:cNvSpPr>
              <a:spLocks noChangeArrowheads="1"/>
            </p:cNvSpPr>
            <p:nvPr/>
          </p:nvSpPr>
          <p:spPr bwMode="auto">
            <a:xfrm>
              <a:off x="2913" y="2359"/>
              <a:ext cx="108" cy="16"/>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73"/>
            <p:cNvSpPr>
              <a:spLocks/>
            </p:cNvSpPr>
            <p:nvPr/>
          </p:nvSpPr>
          <p:spPr bwMode="auto">
            <a:xfrm>
              <a:off x="2897" y="2244"/>
              <a:ext cx="135" cy="131"/>
            </a:xfrm>
            <a:custGeom>
              <a:avLst/>
              <a:gdLst>
                <a:gd name="T0" fmla="*/ 0 w 135"/>
                <a:gd name="T1" fmla="*/ 131 h 131"/>
                <a:gd name="T2" fmla="*/ 18 w 135"/>
                <a:gd name="T3" fmla="*/ 131 h 131"/>
                <a:gd name="T4" fmla="*/ 69 w 135"/>
                <a:gd name="T5" fmla="*/ 78 h 131"/>
                <a:gd name="T6" fmla="*/ 121 w 135"/>
                <a:gd name="T7" fmla="*/ 131 h 131"/>
                <a:gd name="T8" fmla="*/ 135 w 135"/>
                <a:gd name="T9" fmla="*/ 131 h 131"/>
                <a:gd name="T10" fmla="*/ 135 w 135"/>
                <a:gd name="T11" fmla="*/ 119 h 131"/>
                <a:gd name="T12" fmla="*/ 82 w 135"/>
                <a:gd name="T13" fmla="*/ 65 h 131"/>
                <a:gd name="T14" fmla="*/ 135 w 135"/>
                <a:gd name="T15" fmla="*/ 12 h 131"/>
                <a:gd name="T16" fmla="*/ 135 w 135"/>
                <a:gd name="T17" fmla="*/ 0 h 131"/>
                <a:gd name="T18" fmla="*/ 121 w 135"/>
                <a:gd name="T19" fmla="*/ 0 h 131"/>
                <a:gd name="T20" fmla="*/ 69 w 135"/>
                <a:gd name="T21" fmla="*/ 53 h 131"/>
                <a:gd name="T22" fmla="*/ 16 w 135"/>
                <a:gd name="T23" fmla="*/ 0 h 131"/>
                <a:gd name="T24" fmla="*/ 0 w 135"/>
                <a:gd name="T25" fmla="*/ 0 h 131"/>
                <a:gd name="T26" fmla="*/ 0 w 135"/>
                <a:gd name="T27" fmla="*/ 8 h 131"/>
                <a:gd name="T28" fmla="*/ 57 w 135"/>
                <a:gd name="T29" fmla="*/ 65 h 131"/>
                <a:gd name="T30" fmla="*/ 0 w 135"/>
                <a:gd name="T31" fmla="*/ 122 h 131"/>
                <a:gd name="T32" fmla="*/ 0 w 135"/>
                <a:gd name="T33"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31">
                  <a:moveTo>
                    <a:pt x="0" y="131"/>
                  </a:moveTo>
                  <a:lnTo>
                    <a:pt x="18" y="131"/>
                  </a:lnTo>
                  <a:lnTo>
                    <a:pt x="69" y="78"/>
                  </a:lnTo>
                  <a:lnTo>
                    <a:pt x="121" y="131"/>
                  </a:lnTo>
                  <a:lnTo>
                    <a:pt x="135" y="131"/>
                  </a:lnTo>
                  <a:lnTo>
                    <a:pt x="135" y="119"/>
                  </a:lnTo>
                  <a:lnTo>
                    <a:pt x="82" y="65"/>
                  </a:lnTo>
                  <a:lnTo>
                    <a:pt x="135" y="12"/>
                  </a:lnTo>
                  <a:lnTo>
                    <a:pt x="135" y="0"/>
                  </a:lnTo>
                  <a:lnTo>
                    <a:pt x="121" y="0"/>
                  </a:lnTo>
                  <a:lnTo>
                    <a:pt x="69" y="53"/>
                  </a:lnTo>
                  <a:lnTo>
                    <a:pt x="16" y="0"/>
                  </a:lnTo>
                  <a:lnTo>
                    <a:pt x="0" y="0"/>
                  </a:lnTo>
                  <a:lnTo>
                    <a:pt x="0" y="8"/>
                  </a:lnTo>
                  <a:lnTo>
                    <a:pt x="57" y="65"/>
                  </a:lnTo>
                  <a:lnTo>
                    <a:pt x="0" y="122"/>
                  </a:lnTo>
                  <a:lnTo>
                    <a:pt x="0" y="131"/>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Rectangle 74"/>
            <p:cNvSpPr>
              <a:spLocks noChangeArrowheads="1"/>
            </p:cNvSpPr>
            <p:nvPr/>
          </p:nvSpPr>
          <p:spPr bwMode="auto">
            <a:xfrm>
              <a:off x="2913" y="2471"/>
              <a:ext cx="108" cy="1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75"/>
            <p:cNvSpPr>
              <a:spLocks/>
            </p:cNvSpPr>
            <p:nvPr/>
          </p:nvSpPr>
          <p:spPr bwMode="auto">
            <a:xfrm>
              <a:off x="2897" y="2358"/>
              <a:ext cx="135" cy="129"/>
            </a:xfrm>
            <a:custGeom>
              <a:avLst/>
              <a:gdLst>
                <a:gd name="T0" fmla="*/ 0 w 135"/>
                <a:gd name="T1" fmla="*/ 129 h 129"/>
                <a:gd name="T2" fmla="*/ 18 w 135"/>
                <a:gd name="T3" fmla="*/ 129 h 129"/>
                <a:gd name="T4" fmla="*/ 69 w 135"/>
                <a:gd name="T5" fmla="*/ 78 h 129"/>
                <a:gd name="T6" fmla="*/ 121 w 135"/>
                <a:gd name="T7" fmla="*/ 129 h 129"/>
                <a:gd name="T8" fmla="*/ 135 w 135"/>
                <a:gd name="T9" fmla="*/ 129 h 129"/>
                <a:gd name="T10" fmla="*/ 135 w 135"/>
                <a:gd name="T11" fmla="*/ 119 h 129"/>
                <a:gd name="T12" fmla="*/ 82 w 135"/>
                <a:gd name="T13" fmla="*/ 65 h 129"/>
                <a:gd name="T14" fmla="*/ 135 w 135"/>
                <a:gd name="T15" fmla="*/ 12 h 129"/>
                <a:gd name="T16" fmla="*/ 135 w 135"/>
                <a:gd name="T17" fmla="*/ 0 h 129"/>
                <a:gd name="T18" fmla="*/ 121 w 135"/>
                <a:gd name="T19" fmla="*/ 0 h 129"/>
                <a:gd name="T20" fmla="*/ 69 w 135"/>
                <a:gd name="T21" fmla="*/ 51 h 129"/>
                <a:gd name="T22" fmla="*/ 16 w 135"/>
                <a:gd name="T23" fmla="*/ 0 h 129"/>
                <a:gd name="T24" fmla="*/ 0 w 135"/>
                <a:gd name="T25" fmla="*/ 0 h 129"/>
                <a:gd name="T26" fmla="*/ 0 w 135"/>
                <a:gd name="T27" fmla="*/ 8 h 129"/>
                <a:gd name="T28" fmla="*/ 57 w 135"/>
                <a:gd name="T29" fmla="*/ 65 h 129"/>
                <a:gd name="T30" fmla="*/ 0 w 135"/>
                <a:gd name="T31" fmla="*/ 121 h 129"/>
                <a:gd name="T32" fmla="*/ 0 w 135"/>
                <a:gd name="T3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129">
                  <a:moveTo>
                    <a:pt x="0" y="129"/>
                  </a:moveTo>
                  <a:lnTo>
                    <a:pt x="18" y="129"/>
                  </a:lnTo>
                  <a:lnTo>
                    <a:pt x="69" y="78"/>
                  </a:lnTo>
                  <a:lnTo>
                    <a:pt x="121" y="129"/>
                  </a:lnTo>
                  <a:lnTo>
                    <a:pt x="135" y="129"/>
                  </a:lnTo>
                  <a:lnTo>
                    <a:pt x="135" y="119"/>
                  </a:lnTo>
                  <a:lnTo>
                    <a:pt x="82" y="65"/>
                  </a:lnTo>
                  <a:lnTo>
                    <a:pt x="135" y="12"/>
                  </a:lnTo>
                  <a:lnTo>
                    <a:pt x="135" y="0"/>
                  </a:lnTo>
                  <a:lnTo>
                    <a:pt x="121" y="0"/>
                  </a:lnTo>
                  <a:lnTo>
                    <a:pt x="69" y="51"/>
                  </a:lnTo>
                  <a:lnTo>
                    <a:pt x="16" y="0"/>
                  </a:lnTo>
                  <a:lnTo>
                    <a:pt x="0" y="0"/>
                  </a:lnTo>
                  <a:lnTo>
                    <a:pt x="0" y="8"/>
                  </a:lnTo>
                  <a:lnTo>
                    <a:pt x="57" y="65"/>
                  </a:lnTo>
                  <a:lnTo>
                    <a:pt x="0" y="121"/>
                  </a:lnTo>
                  <a:lnTo>
                    <a:pt x="0" y="129"/>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Rectangle 76"/>
            <p:cNvSpPr>
              <a:spLocks noChangeArrowheads="1"/>
            </p:cNvSpPr>
            <p:nvPr/>
          </p:nvSpPr>
          <p:spPr bwMode="auto">
            <a:xfrm>
              <a:off x="2658" y="1507"/>
              <a:ext cx="77" cy="131"/>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77"/>
            <p:cNvSpPr>
              <a:spLocks/>
            </p:cNvSpPr>
            <p:nvPr/>
          </p:nvSpPr>
          <p:spPr bwMode="auto">
            <a:xfrm>
              <a:off x="2731" y="1380"/>
              <a:ext cx="203" cy="162"/>
            </a:xfrm>
            <a:custGeom>
              <a:avLst/>
              <a:gdLst>
                <a:gd name="T0" fmla="*/ 7 w 203"/>
                <a:gd name="T1" fmla="*/ 162 h 162"/>
                <a:gd name="T2" fmla="*/ 0 w 203"/>
                <a:gd name="T3" fmla="*/ 155 h 162"/>
                <a:gd name="T4" fmla="*/ 198 w 203"/>
                <a:gd name="T5" fmla="*/ 0 h 162"/>
                <a:gd name="T6" fmla="*/ 203 w 203"/>
                <a:gd name="T7" fmla="*/ 7 h 162"/>
                <a:gd name="T8" fmla="*/ 7 w 203"/>
                <a:gd name="T9" fmla="*/ 162 h 162"/>
              </a:gdLst>
              <a:ahLst/>
              <a:cxnLst>
                <a:cxn ang="0">
                  <a:pos x="T0" y="T1"/>
                </a:cxn>
                <a:cxn ang="0">
                  <a:pos x="T2" y="T3"/>
                </a:cxn>
                <a:cxn ang="0">
                  <a:pos x="T4" y="T5"/>
                </a:cxn>
                <a:cxn ang="0">
                  <a:pos x="T6" y="T7"/>
                </a:cxn>
                <a:cxn ang="0">
                  <a:pos x="T8" y="T9"/>
                </a:cxn>
              </a:cxnLst>
              <a:rect l="0" t="0" r="r" b="b"/>
              <a:pathLst>
                <a:path w="203" h="162">
                  <a:moveTo>
                    <a:pt x="7" y="162"/>
                  </a:moveTo>
                  <a:lnTo>
                    <a:pt x="0" y="155"/>
                  </a:lnTo>
                  <a:lnTo>
                    <a:pt x="198" y="0"/>
                  </a:lnTo>
                  <a:lnTo>
                    <a:pt x="203" y="7"/>
                  </a:lnTo>
                  <a:lnTo>
                    <a:pt x="7" y="162"/>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78"/>
            <p:cNvSpPr>
              <a:spLocks/>
            </p:cNvSpPr>
            <p:nvPr/>
          </p:nvSpPr>
          <p:spPr bwMode="auto">
            <a:xfrm>
              <a:off x="2931" y="1379"/>
              <a:ext cx="530" cy="96"/>
            </a:xfrm>
            <a:custGeom>
              <a:avLst/>
              <a:gdLst>
                <a:gd name="T0" fmla="*/ 530 w 530"/>
                <a:gd name="T1" fmla="*/ 96 h 96"/>
                <a:gd name="T2" fmla="*/ 0 w 530"/>
                <a:gd name="T3" fmla="*/ 8 h 96"/>
                <a:gd name="T4" fmla="*/ 1 w 530"/>
                <a:gd name="T5" fmla="*/ 0 h 96"/>
                <a:gd name="T6" fmla="*/ 530 w 530"/>
                <a:gd name="T7" fmla="*/ 87 h 96"/>
                <a:gd name="T8" fmla="*/ 530 w 530"/>
                <a:gd name="T9" fmla="*/ 96 h 96"/>
              </a:gdLst>
              <a:ahLst/>
              <a:cxnLst>
                <a:cxn ang="0">
                  <a:pos x="T0" y="T1"/>
                </a:cxn>
                <a:cxn ang="0">
                  <a:pos x="T2" y="T3"/>
                </a:cxn>
                <a:cxn ang="0">
                  <a:pos x="T4" y="T5"/>
                </a:cxn>
                <a:cxn ang="0">
                  <a:pos x="T6" y="T7"/>
                </a:cxn>
                <a:cxn ang="0">
                  <a:pos x="T8" y="T9"/>
                </a:cxn>
              </a:cxnLst>
              <a:rect l="0" t="0" r="r" b="b"/>
              <a:pathLst>
                <a:path w="530" h="96">
                  <a:moveTo>
                    <a:pt x="530" y="96"/>
                  </a:moveTo>
                  <a:lnTo>
                    <a:pt x="0" y="8"/>
                  </a:lnTo>
                  <a:lnTo>
                    <a:pt x="1" y="0"/>
                  </a:lnTo>
                  <a:lnTo>
                    <a:pt x="530" y="87"/>
                  </a:lnTo>
                  <a:lnTo>
                    <a:pt x="530" y="96"/>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79"/>
            <p:cNvSpPr>
              <a:spLocks noChangeArrowheads="1"/>
            </p:cNvSpPr>
            <p:nvPr/>
          </p:nvSpPr>
          <p:spPr bwMode="auto">
            <a:xfrm>
              <a:off x="2922" y="1384"/>
              <a:ext cx="14" cy="158"/>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80"/>
            <p:cNvSpPr>
              <a:spLocks/>
            </p:cNvSpPr>
            <p:nvPr/>
          </p:nvSpPr>
          <p:spPr bwMode="auto">
            <a:xfrm>
              <a:off x="2927" y="1380"/>
              <a:ext cx="68" cy="159"/>
            </a:xfrm>
            <a:custGeom>
              <a:avLst/>
              <a:gdLst>
                <a:gd name="T0" fmla="*/ 0 w 68"/>
                <a:gd name="T1" fmla="*/ 4 h 159"/>
                <a:gd name="T2" fmla="*/ 13 w 68"/>
                <a:gd name="T3" fmla="*/ 0 h 159"/>
                <a:gd name="T4" fmla="*/ 68 w 68"/>
                <a:gd name="T5" fmla="*/ 159 h 159"/>
                <a:gd name="T6" fmla="*/ 52 w 68"/>
                <a:gd name="T7" fmla="*/ 159 h 159"/>
                <a:gd name="T8" fmla="*/ 0 w 68"/>
                <a:gd name="T9" fmla="*/ 4 h 159"/>
              </a:gdLst>
              <a:ahLst/>
              <a:cxnLst>
                <a:cxn ang="0">
                  <a:pos x="T0" y="T1"/>
                </a:cxn>
                <a:cxn ang="0">
                  <a:pos x="T2" y="T3"/>
                </a:cxn>
                <a:cxn ang="0">
                  <a:pos x="T4" y="T5"/>
                </a:cxn>
                <a:cxn ang="0">
                  <a:pos x="T6" y="T7"/>
                </a:cxn>
                <a:cxn ang="0">
                  <a:pos x="T8" y="T9"/>
                </a:cxn>
              </a:cxnLst>
              <a:rect l="0" t="0" r="r" b="b"/>
              <a:pathLst>
                <a:path w="68" h="159">
                  <a:moveTo>
                    <a:pt x="0" y="4"/>
                  </a:moveTo>
                  <a:lnTo>
                    <a:pt x="13" y="0"/>
                  </a:lnTo>
                  <a:lnTo>
                    <a:pt x="68" y="159"/>
                  </a:lnTo>
                  <a:lnTo>
                    <a:pt x="52" y="159"/>
                  </a:lnTo>
                  <a:lnTo>
                    <a:pt x="0" y="4"/>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81"/>
            <p:cNvSpPr>
              <a:spLocks noChangeArrowheads="1"/>
            </p:cNvSpPr>
            <p:nvPr/>
          </p:nvSpPr>
          <p:spPr bwMode="auto">
            <a:xfrm>
              <a:off x="2932" y="1494"/>
              <a:ext cx="36" cy="13"/>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82"/>
            <p:cNvSpPr>
              <a:spLocks noChangeArrowheads="1"/>
            </p:cNvSpPr>
            <p:nvPr/>
          </p:nvSpPr>
          <p:spPr bwMode="auto">
            <a:xfrm>
              <a:off x="2932" y="1455"/>
              <a:ext cx="24" cy="11"/>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83"/>
            <p:cNvSpPr>
              <a:spLocks/>
            </p:cNvSpPr>
            <p:nvPr/>
          </p:nvSpPr>
          <p:spPr bwMode="auto">
            <a:xfrm>
              <a:off x="2931" y="1501"/>
              <a:ext cx="53" cy="41"/>
            </a:xfrm>
            <a:custGeom>
              <a:avLst/>
              <a:gdLst>
                <a:gd name="T0" fmla="*/ 27 w 30"/>
                <a:gd name="T1" fmla="*/ 23 h 23"/>
                <a:gd name="T2" fmla="*/ 26 w 30"/>
                <a:gd name="T3" fmla="*/ 23 h 23"/>
                <a:gd name="T4" fmla="*/ 1 w 30"/>
                <a:gd name="T5" fmla="*/ 5 h 23"/>
                <a:gd name="T6" fmla="*/ 1 w 30"/>
                <a:gd name="T7" fmla="*/ 2 h 23"/>
                <a:gd name="T8" fmla="*/ 4 w 30"/>
                <a:gd name="T9" fmla="*/ 1 h 23"/>
                <a:gd name="T10" fmla="*/ 28 w 30"/>
                <a:gd name="T11" fmla="*/ 19 h 23"/>
                <a:gd name="T12" fmla="*/ 29 w 30"/>
                <a:gd name="T13" fmla="*/ 22 h 23"/>
                <a:gd name="T14" fmla="*/ 27 w 3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3">
                  <a:moveTo>
                    <a:pt x="27" y="23"/>
                  </a:moveTo>
                  <a:cubicBezTo>
                    <a:pt x="27" y="23"/>
                    <a:pt x="26" y="23"/>
                    <a:pt x="26" y="23"/>
                  </a:cubicBezTo>
                  <a:cubicBezTo>
                    <a:pt x="1" y="5"/>
                    <a:pt x="1" y="5"/>
                    <a:pt x="1" y="5"/>
                  </a:cubicBezTo>
                  <a:cubicBezTo>
                    <a:pt x="0" y="4"/>
                    <a:pt x="0" y="3"/>
                    <a:pt x="1" y="2"/>
                  </a:cubicBezTo>
                  <a:cubicBezTo>
                    <a:pt x="2" y="1"/>
                    <a:pt x="3" y="0"/>
                    <a:pt x="4" y="1"/>
                  </a:cubicBezTo>
                  <a:cubicBezTo>
                    <a:pt x="28" y="19"/>
                    <a:pt x="28" y="19"/>
                    <a:pt x="28" y="19"/>
                  </a:cubicBezTo>
                  <a:cubicBezTo>
                    <a:pt x="29" y="20"/>
                    <a:pt x="30" y="21"/>
                    <a:pt x="29" y="22"/>
                  </a:cubicBezTo>
                  <a:cubicBezTo>
                    <a:pt x="29" y="23"/>
                    <a:pt x="28" y="23"/>
                    <a:pt x="27" y="2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84"/>
            <p:cNvSpPr>
              <a:spLocks/>
            </p:cNvSpPr>
            <p:nvPr/>
          </p:nvSpPr>
          <p:spPr bwMode="auto">
            <a:xfrm>
              <a:off x="2931" y="1462"/>
              <a:ext cx="28" cy="38"/>
            </a:xfrm>
            <a:custGeom>
              <a:avLst/>
              <a:gdLst>
                <a:gd name="T0" fmla="*/ 3 w 16"/>
                <a:gd name="T1" fmla="*/ 21 h 21"/>
                <a:gd name="T2" fmla="*/ 1 w 16"/>
                <a:gd name="T3" fmla="*/ 20 h 21"/>
                <a:gd name="T4" fmla="*/ 1 w 16"/>
                <a:gd name="T5" fmla="*/ 17 h 21"/>
                <a:gd name="T6" fmla="*/ 12 w 16"/>
                <a:gd name="T7" fmla="*/ 1 h 21"/>
                <a:gd name="T8" fmla="*/ 15 w 16"/>
                <a:gd name="T9" fmla="*/ 0 h 21"/>
                <a:gd name="T10" fmla="*/ 16 w 16"/>
                <a:gd name="T11" fmla="*/ 3 h 21"/>
                <a:gd name="T12" fmla="*/ 5 w 16"/>
                <a:gd name="T13" fmla="*/ 20 h 21"/>
                <a:gd name="T14" fmla="*/ 3 w 16"/>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21">
                  <a:moveTo>
                    <a:pt x="3" y="21"/>
                  </a:moveTo>
                  <a:cubicBezTo>
                    <a:pt x="2" y="21"/>
                    <a:pt x="2" y="21"/>
                    <a:pt x="1" y="20"/>
                  </a:cubicBezTo>
                  <a:cubicBezTo>
                    <a:pt x="0" y="20"/>
                    <a:pt x="0" y="18"/>
                    <a:pt x="1" y="17"/>
                  </a:cubicBezTo>
                  <a:cubicBezTo>
                    <a:pt x="12" y="1"/>
                    <a:pt x="12" y="1"/>
                    <a:pt x="12" y="1"/>
                  </a:cubicBezTo>
                  <a:cubicBezTo>
                    <a:pt x="13" y="0"/>
                    <a:pt x="14" y="0"/>
                    <a:pt x="15" y="0"/>
                  </a:cubicBezTo>
                  <a:cubicBezTo>
                    <a:pt x="16" y="1"/>
                    <a:pt x="16" y="2"/>
                    <a:pt x="16" y="3"/>
                  </a:cubicBezTo>
                  <a:cubicBezTo>
                    <a:pt x="5" y="20"/>
                    <a:pt x="5" y="20"/>
                    <a:pt x="5" y="20"/>
                  </a:cubicBezTo>
                  <a:cubicBezTo>
                    <a:pt x="4" y="20"/>
                    <a:pt x="3" y="21"/>
                    <a:pt x="3" y="21"/>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85"/>
            <p:cNvSpPr>
              <a:spLocks/>
            </p:cNvSpPr>
            <p:nvPr/>
          </p:nvSpPr>
          <p:spPr bwMode="auto">
            <a:xfrm>
              <a:off x="2931" y="1501"/>
              <a:ext cx="42" cy="41"/>
            </a:xfrm>
            <a:custGeom>
              <a:avLst/>
              <a:gdLst>
                <a:gd name="T0" fmla="*/ 3 w 24"/>
                <a:gd name="T1" fmla="*/ 23 h 23"/>
                <a:gd name="T2" fmla="*/ 1 w 24"/>
                <a:gd name="T3" fmla="*/ 22 h 23"/>
                <a:gd name="T4" fmla="*/ 1 w 24"/>
                <a:gd name="T5" fmla="*/ 19 h 23"/>
                <a:gd name="T6" fmla="*/ 20 w 24"/>
                <a:gd name="T7" fmla="*/ 1 h 23"/>
                <a:gd name="T8" fmla="*/ 23 w 24"/>
                <a:gd name="T9" fmla="*/ 1 h 23"/>
                <a:gd name="T10" fmla="*/ 23 w 24"/>
                <a:gd name="T11" fmla="*/ 5 h 23"/>
                <a:gd name="T12" fmla="*/ 4 w 24"/>
                <a:gd name="T13" fmla="*/ 22 h 23"/>
                <a:gd name="T14" fmla="*/ 3 w 24"/>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3">
                  <a:moveTo>
                    <a:pt x="3" y="23"/>
                  </a:moveTo>
                  <a:cubicBezTo>
                    <a:pt x="2" y="23"/>
                    <a:pt x="1" y="23"/>
                    <a:pt x="1" y="22"/>
                  </a:cubicBezTo>
                  <a:cubicBezTo>
                    <a:pt x="0" y="22"/>
                    <a:pt x="0" y="20"/>
                    <a:pt x="1" y="19"/>
                  </a:cubicBezTo>
                  <a:cubicBezTo>
                    <a:pt x="20" y="1"/>
                    <a:pt x="20" y="1"/>
                    <a:pt x="20" y="1"/>
                  </a:cubicBezTo>
                  <a:cubicBezTo>
                    <a:pt x="21" y="0"/>
                    <a:pt x="22" y="0"/>
                    <a:pt x="23" y="1"/>
                  </a:cubicBezTo>
                  <a:cubicBezTo>
                    <a:pt x="24" y="2"/>
                    <a:pt x="24" y="4"/>
                    <a:pt x="23" y="5"/>
                  </a:cubicBezTo>
                  <a:cubicBezTo>
                    <a:pt x="4" y="22"/>
                    <a:pt x="4" y="22"/>
                    <a:pt x="4" y="22"/>
                  </a:cubicBezTo>
                  <a:cubicBezTo>
                    <a:pt x="4" y="23"/>
                    <a:pt x="3" y="23"/>
                    <a:pt x="3" y="23"/>
                  </a:cubicBez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86"/>
            <p:cNvSpPr>
              <a:spLocks/>
            </p:cNvSpPr>
            <p:nvPr/>
          </p:nvSpPr>
          <p:spPr bwMode="auto">
            <a:xfrm>
              <a:off x="2877" y="1546"/>
              <a:ext cx="189" cy="100"/>
            </a:xfrm>
            <a:custGeom>
              <a:avLst/>
              <a:gdLst>
                <a:gd name="T0" fmla="*/ 169 w 189"/>
                <a:gd name="T1" fmla="*/ 0 h 100"/>
                <a:gd name="T2" fmla="*/ 0 w 189"/>
                <a:gd name="T3" fmla="*/ 0 h 100"/>
                <a:gd name="T4" fmla="*/ 0 w 189"/>
                <a:gd name="T5" fmla="*/ 100 h 100"/>
                <a:gd name="T6" fmla="*/ 169 w 189"/>
                <a:gd name="T7" fmla="*/ 100 h 100"/>
                <a:gd name="T8" fmla="*/ 189 w 189"/>
                <a:gd name="T9" fmla="*/ 35 h 100"/>
                <a:gd name="T10" fmla="*/ 169 w 189"/>
                <a:gd name="T11" fmla="*/ 0 h 100"/>
              </a:gdLst>
              <a:ahLst/>
              <a:cxnLst>
                <a:cxn ang="0">
                  <a:pos x="T0" y="T1"/>
                </a:cxn>
                <a:cxn ang="0">
                  <a:pos x="T2" y="T3"/>
                </a:cxn>
                <a:cxn ang="0">
                  <a:pos x="T4" y="T5"/>
                </a:cxn>
                <a:cxn ang="0">
                  <a:pos x="T6" y="T7"/>
                </a:cxn>
                <a:cxn ang="0">
                  <a:pos x="T8" y="T9"/>
                </a:cxn>
                <a:cxn ang="0">
                  <a:pos x="T10" y="T11"/>
                </a:cxn>
              </a:cxnLst>
              <a:rect l="0" t="0" r="r" b="b"/>
              <a:pathLst>
                <a:path w="189" h="100">
                  <a:moveTo>
                    <a:pt x="169" y="0"/>
                  </a:moveTo>
                  <a:lnTo>
                    <a:pt x="0" y="0"/>
                  </a:lnTo>
                  <a:lnTo>
                    <a:pt x="0" y="100"/>
                  </a:lnTo>
                  <a:lnTo>
                    <a:pt x="169" y="100"/>
                  </a:lnTo>
                  <a:lnTo>
                    <a:pt x="189" y="35"/>
                  </a:lnTo>
                  <a:lnTo>
                    <a:pt x="169"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87"/>
            <p:cNvSpPr>
              <a:spLocks noChangeArrowheads="1"/>
            </p:cNvSpPr>
            <p:nvPr/>
          </p:nvSpPr>
          <p:spPr bwMode="auto">
            <a:xfrm>
              <a:off x="2972" y="1565"/>
              <a:ext cx="19" cy="59"/>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88"/>
            <p:cNvSpPr>
              <a:spLocks/>
            </p:cNvSpPr>
            <p:nvPr/>
          </p:nvSpPr>
          <p:spPr bwMode="auto">
            <a:xfrm>
              <a:off x="3007" y="1565"/>
              <a:ext cx="41" cy="59"/>
            </a:xfrm>
            <a:custGeom>
              <a:avLst/>
              <a:gdLst>
                <a:gd name="T0" fmla="*/ 32 w 41"/>
                <a:gd name="T1" fmla="*/ 0 h 59"/>
                <a:gd name="T2" fmla="*/ 0 w 41"/>
                <a:gd name="T3" fmla="*/ 0 h 59"/>
                <a:gd name="T4" fmla="*/ 0 w 41"/>
                <a:gd name="T5" fmla="*/ 59 h 59"/>
                <a:gd name="T6" fmla="*/ 30 w 41"/>
                <a:gd name="T7" fmla="*/ 59 h 59"/>
                <a:gd name="T8" fmla="*/ 41 w 41"/>
                <a:gd name="T9" fmla="*/ 18 h 59"/>
                <a:gd name="T10" fmla="*/ 32 w 41"/>
                <a:gd name="T11" fmla="*/ 0 h 59"/>
              </a:gdLst>
              <a:ahLst/>
              <a:cxnLst>
                <a:cxn ang="0">
                  <a:pos x="T0" y="T1"/>
                </a:cxn>
                <a:cxn ang="0">
                  <a:pos x="T2" y="T3"/>
                </a:cxn>
                <a:cxn ang="0">
                  <a:pos x="T4" y="T5"/>
                </a:cxn>
                <a:cxn ang="0">
                  <a:pos x="T6" y="T7"/>
                </a:cxn>
                <a:cxn ang="0">
                  <a:pos x="T8" y="T9"/>
                </a:cxn>
                <a:cxn ang="0">
                  <a:pos x="T10" y="T11"/>
                </a:cxn>
              </a:cxnLst>
              <a:rect l="0" t="0" r="r" b="b"/>
              <a:pathLst>
                <a:path w="41" h="59">
                  <a:moveTo>
                    <a:pt x="32" y="0"/>
                  </a:moveTo>
                  <a:lnTo>
                    <a:pt x="0" y="0"/>
                  </a:lnTo>
                  <a:lnTo>
                    <a:pt x="0" y="59"/>
                  </a:lnTo>
                  <a:lnTo>
                    <a:pt x="30" y="59"/>
                  </a:lnTo>
                  <a:lnTo>
                    <a:pt x="41" y="18"/>
                  </a:lnTo>
                  <a:lnTo>
                    <a:pt x="32"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89"/>
            <p:cNvSpPr>
              <a:spLocks/>
            </p:cNvSpPr>
            <p:nvPr/>
          </p:nvSpPr>
          <p:spPr bwMode="auto">
            <a:xfrm>
              <a:off x="3135" y="1466"/>
              <a:ext cx="504" cy="9"/>
            </a:xfrm>
            <a:custGeom>
              <a:avLst/>
              <a:gdLst>
                <a:gd name="T0" fmla="*/ 0 w 504"/>
                <a:gd name="T1" fmla="*/ 0 h 9"/>
                <a:gd name="T2" fmla="*/ 493 w 504"/>
                <a:gd name="T3" fmla="*/ 0 h 9"/>
                <a:gd name="T4" fmla="*/ 504 w 504"/>
                <a:gd name="T5" fmla="*/ 9 h 9"/>
                <a:gd name="T6" fmla="*/ 0 w 504"/>
                <a:gd name="T7" fmla="*/ 9 h 9"/>
                <a:gd name="T8" fmla="*/ 0 w 504"/>
                <a:gd name="T9" fmla="*/ 0 h 9"/>
              </a:gdLst>
              <a:ahLst/>
              <a:cxnLst>
                <a:cxn ang="0">
                  <a:pos x="T0" y="T1"/>
                </a:cxn>
                <a:cxn ang="0">
                  <a:pos x="T2" y="T3"/>
                </a:cxn>
                <a:cxn ang="0">
                  <a:pos x="T4" y="T5"/>
                </a:cxn>
                <a:cxn ang="0">
                  <a:pos x="T6" y="T7"/>
                </a:cxn>
                <a:cxn ang="0">
                  <a:pos x="T8" y="T9"/>
                </a:cxn>
              </a:cxnLst>
              <a:rect l="0" t="0" r="r" b="b"/>
              <a:pathLst>
                <a:path w="504" h="9">
                  <a:moveTo>
                    <a:pt x="0" y="0"/>
                  </a:moveTo>
                  <a:lnTo>
                    <a:pt x="493" y="0"/>
                  </a:lnTo>
                  <a:lnTo>
                    <a:pt x="504" y="9"/>
                  </a:lnTo>
                  <a:lnTo>
                    <a:pt x="0" y="9"/>
                  </a:lnTo>
                  <a:lnTo>
                    <a:pt x="0" y="0"/>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90"/>
            <p:cNvSpPr>
              <a:spLocks/>
            </p:cNvSpPr>
            <p:nvPr/>
          </p:nvSpPr>
          <p:spPr bwMode="auto">
            <a:xfrm>
              <a:off x="3052" y="1466"/>
              <a:ext cx="94" cy="73"/>
            </a:xfrm>
            <a:custGeom>
              <a:avLst/>
              <a:gdLst>
                <a:gd name="T0" fmla="*/ 14 w 94"/>
                <a:gd name="T1" fmla="*/ 73 h 73"/>
                <a:gd name="T2" fmla="*/ 0 w 94"/>
                <a:gd name="T3" fmla="*/ 73 h 73"/>
                <a:gd name="T4" fmla="*/ 80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0"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91"/>
            <p:cNvSpPr>
              <a:spLocks/>
            </p:cNvSpPr>
            <p:nvPr/>
          </p:nvSpPr>
          <p:spPr bwMode="auto">
            <a:xfrm>
              <a:off x="3132" y="1466"/>
              <a:ext cx="94" cy="73"/>
            </a:xfrm>
            <a:custGeom>
              <a:avLst/>
              <a:gdLst>
                <a:gd name="T0" fmla="*/ 82 w 94"/>
                <a:gd name="T1" fmla="*/ 73 h 73"/>
                <a:gd name="T2" fmla="*/ 94 w 94"/>
                <a:gd name="T3" fmla="*/ 73 h 73"/>
                <a:gd name="T4" fmla="*/ 14 w 94"/>
                <a:gd name="T5" fmla="*/ 0 h 73"/>
                <a:gd name="T6" fmla="*/ 0 w 94"/>
                <a:gd name="T7" fmla="*/ 0 h 73"/>
                <a:gd name="T8" fmla="*/ 82 w 94"/>
                <a:gd name="T9" fmla="*/ 73 h 73"/>
              </a:gdLst>
              <a:ahLst/>
              <a:cxnLst>
                <a:cxn ang="0">
                  <a:pos x="T0" y="T1"/>
                </a:cxn>
                <a:cxn ang="0">
                  <a:pos x="T2" y="T3"/>
                </a:cxn>
                <a:cxn ang="0">
                  <a:pos x="T4" y="T5"/>
                </a:cxn>
                <a:cxn ang="0">
                  <a:pos x="T6" y="T7"/>
                </a:cxn>
                <a:cxn ang="0">
                  <a:pos x="T8" y="T9"/>
                </a:cxn>
              </a:cxnLst>
              <a:rect l="0" t="0" r="r" b="b"/>
              <a:pathLst>
                <a:path w="94" h="73">
                  <a:moveTo>
                    <a:pt x="82" y="73"/>
                  </a:moveTo>
                  <a:lnTo>
                    <a:pt x="94" y="73"/>
                  </a:lnTo>
                  <a:lnTo>
                    <a:pt x="14" y="0"/>
                  </a:lnTo>
                  <a:lnTo>
                    <a:pt x="0" y="0"/>
                  </a:lnTo>
                  <a:lnTo>
                    <a:pt x="8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92"/>
            <p:cNvSpPr>
              <a:spLocks noChangeArrowheads="1"/>
            </p:cNvSpPr>
            <p:nvPr/>
          </p:nvSpPr>
          <p:spPr bwMode="auto">
            <a:xfrm>
              <a:off x="3215"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93"/>
            <p:cNvSpPr>
              <a:spLocks noChangeArrowheads="1"/>
            </p:cNvSpPr>
            <p:nvPr/>
          </p:nvSpPr>
          <p:spPr bwMode="auto">
            <a:xfrm>
              <a:off x="3135" y="1475"/>
              <a:ext cx="7"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94"/>
            <p:cNvSpPr>
              <a:spLocks/>
            </p:cNvSpPr>
            <p:nvPr/>
          </p:nvSpPr>
          <p:spPr bwMode="auto">
            <a:xfrm>
              <a:off x="3212" y="1466"/>
              <a:ext cx="94" cy="73"/>
            </a:xfrm>
            <a:custGeom>
              <a:avLst/>
              <a:gdLst>
                <a:gd name="T0" fmla="*/ 14 w 94"/>
                <a:gd name="T1" fmla="*/ 73 h 73"/>
                <a:gd name="T2" fmla="*/ 0 w 94"/>
                <a:gd name="T3" fmla="*/ 73 h 73"/>
                <a:gd name="T4" fmla="*/ 82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2"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95"/>
            <p:cNvSpPr>
              <a:spLocks/>
            </p:cNvSpPr>
            <p:nvPr/>
          </p:nvSpPr>
          <p:spPr bwMode="auto">
            <a:xfrm>
              <a:off x="3294" y="1466"/>
              <a:ext cx="94" cy="73"/>
            </a:xfrm>
            <a:custGeom>
              <a:avLst/>
              <a:gdLst>
                <a:gd name="T0" fmla="*/ 80 w 94"/>
                <a:gd name="T1" fmla="*/ 73 h 73"/>
                <a:gd name="T2" fmla="*/ 94 w 94"/>
                <a:gd name="T3" fmla="*/ 73 h 73"/>
                <a:gd name="T4" fmla="*/ 12 w 94"/>
                <a:gd name="T5" fmla="*/ 0 h 73"/>
                <a:gd name="T6" fmla="*/ 0 w 94"/>
                <a:gd name="T7" fmla="*/ 0 h 73"/>
                <a:gd name="T8" fmla="*/ 80 w 94"/>
                <a:gd name="T9" fmla="*/ 73 h 73"/>
              </a:gdLst>
              <a:ahLst/>
              <a:cxnLst>
                <a:cxn ang="0">
                  <a:pos x="T0" y="T1"/>
                </a:cxn>
                <a:cxn ang="0">
                  <a:pos x="T2" y="T3"/>
                </a:cxn>
                <a:cxn ang="0">
                  <a:pos x="T4" y="T5"/>
                </a:cxn>
                <a:cxn ang="0">
                  <a:pos x="T6" y="T7"/>
                </a:cxn>
                <a:cxn ang="0">
                  <a:pos x="T8" y="T9"/>
                </a:cxn>
              </a:cxnLst>
              <a:rect l="0" t="0" r="r" b="b"/>
              <a:pathLst>
                <a:path w="94" h="73">
                  <a:moveTo>
                    <a:pt x="80" y="73"/>
                  </a:moveTo>
                  <a:lnTo>
                    <a:pt x="94" y="73"/>
                  </a:lnTo>
                  <a:lnTo>
                    <a:pt x="12" y="0"/>
                  </a:lnTo>
                  <a:lnTo>
                    <a:pt x="0" y="0"/>
                  </a:lnTo>
                  <a:lnTo>
                    <a:pt x="80"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96"/>
            <p:cNvSpPr>
              <a:spLocks noChangeArrowheads="1"/>
            </p:cNvSpPr>
            <p:nvPr/>
          </p:nvSpPr>
          <p:spPr bwMode="auto">
            <a:xfrm>
              <a:off x="3377" y="1475"/>
              <a:ext cx="8"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97"/>
            <p:cNvSpPr>
              <a:spLocks noChangeArrowheads="1"/>
            </p:cNvSpPr>
            <p:nvPr/>
          </p:nvSpPr>
          <p:spPr bwMode="auto">
            <a:xfrm>
              <a:off x="3296" y="1475"/>
              <a:ext cx="8"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98"/>
            <p:cNvSpPr>
              <a:spLocks/>
            </p:cNvSpPr>
            <p:nvPr/>
          </p:nvSpPr>
          <p:spPr bwMode="auto">
            <a:xfrm>
              <a:off x="3374" y="1466"/>
              <a:ext cx="94" cy="73"/>
            </a:xfrm>
            <a:custGeom>
              <a:avLst/>
              <a:gdLst>
                <a:gd name="T0" fmla="*/ 14 w 94"/>
                <a:gd name="T1" fmla="*/ 73 h 73"/>
                <a:gd name="T2" fmla="*/ 0 w 94"/>
                <a:gd name="T3" fmla="*/ 73 h 73"/>
                <a:gd name="T4" fmla="*/ 80 w 94"/>
                <a:gd name="T5" fmla="*/ 0 h 73"/>
                <a:gd name="T6" fmla="*/ 94 w 94"/>
                <a:gd name="T7" fmla="*/ 0 h 73"/>
                <a:gd name="T8" fmla="*/ 14 w 94"/>
                <a:gd name="T9" fmla="*/ 73 h 73"/>
              </a:gdLst>
              <a:ahLst/>
              <a:cxnLst>
                <a:cxn ang="0">
                  <a:pos x="T0" y="T1"/>
                </a:cxn>
                <a:cxn ang="0">
                  <a:pos x="T2" y="T3"/>
                </a:cxn>
                <a:cxn ang="0">
                  <a:pos x="T4" y="T5"/>
                </a:cxn>
                <a:cxn ang="0">
                  <a:pos x="T6" y="T7"/>
                </a:cxn>
                <a:cxn ang="0">
                  <a:pos x="T8" y="T9"/>
                </a:cxn>
              </a:cxnLst>
              <a:rect l="0" t="0" r="r" b="b"/>
              <a:pathLst>
                <a:path w="94" h="73">
                  <a:moveTo>
                    <a:pt x="14" y="73"/>
                  </a:moveTo>
                  <a:lnTo>
                    <a:pt x="0" y="73"/>
                  </a:lnTo>
                  <a:lnTo>
                    <a:pt x="80" y="0"/>
                  </a:lnTo>
                  <a:lnTo>
                    <a:pt x="94" y="0"/>
                  </a:lnTo>
                  <a:lnTo>
                    <a:pt x="14"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99"/>
            <p:cNvSpPr>
              <a:spLocks/>
            </p:cNvSpPr>
            <p:nvPr/>
          </p:nvSpPr>
          <p:spPr bwMode="auto">
            <a:xfrm>
              <a:off x="3536" y="1466"/>
              <a:ext cx="92" cy="73"/>
            </a:xfrm>
            <a:custGeom>
              <a:avLst/>
              <a:gdLst>
                <a:gd name="T0" fmla="*/ 12 w 92"/>
                <a:gd name="T1" fmla="*/ 73 h 73"/>
                <a:gd name="T2" fmla="*/ 0 w 92"/>
                <a:gd name="T3" fmla="*/ 73 h 73"/>
                <a:gd name="T4" fmla="*/ 80 w 92"/>
                <a:gd name="T5" fmla="*/ 0 h 73"/>
                <a:gd name="T6" fmla="*/ 92 w 92"/>
                <a:gd name="T7" fmla="*/ 0 h 73"/>
                <a:gd name="T8" fmla="*/ 12 w 92"/>
                <a:gd name="T9" fmla="*/ 73 h 73"/>
              </a:gdLst>
              <a:ahLst/>
              <a:cxnLst>
                <a:cxn ang="0">
                  <a:pos x="T0" y="T1"/>
                </a:cxn>
                <a:cxn ang="0">
                  <a:pos x="T2" y="T3"/>
                </a:cxn>
                <a:cxn ang="0">
                  <a:pos x="T4" y="T5"/>
                </a:cxn>
                <a:cxn ang="0">
                  <a:pos x="T6" y="T7"/>
                </a:cxn>
                <a:cxn ang="0">
                  <a:pos x="T8" y="T9"/>
                </a:cxn>
              </a:cxnLst>
              <a:rect l="0" t="0" r="r" b="b"/>
              <a:pathLst>
                <a:path w="92" h="73">
                  <a:moveTo>
                    <a:pt x="12" y="73"/>
                  </a:moveTo>
                  <a:lnTo>
                    <a:pt x="0" y="73"/>
                  </a:lnTo>
                  <a:lnTo>
                    <a:pt x="80" y="0"/>
                  </a:lnTo>
                  <a:lnTo>
                    <a:pt x="92" y="0"/>
                  </a:lnTo>
                  <a:lnTo>
                    <a:pt x="1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00"/>
            <p:cNvSpPr>
              <a:spLocks/>
            </p:cNvSpPr>
            <p:nvPr/>
          </p:nvSpPr>
          <p:spPr bwMode="auto">
            <a:xfrm>
              <a:off x="3454" y="1466"/>
              <a:ext cx="94" cy="73"/>
            </a:xfrm>
            <a:custGeom>
              <a:avLst/>
              <a:gdLst>
                <a:gd name="T0" fmla="*/ 82 w 94"/>
                <a:gd name="T1" fmla="*/ 73 h 73"/>
                <a:gd name="T2" fmla="*/ 94 w 94"/>
                <a:gd name="T3" fmla="*/ 73 h 73"/>
                <a:gd name="T4" fmla="*/ 14 w 94"/>
                <a:gd name="T5" fmla="*/ 0 h 73"/>
                <a:gd name="T6" fmla="*/ 0 w 94"/>
                <a:gd name="T7" fmla="*/ 0 h 73"/>
                <a:gd name="T8" fmla="*/ 82 w 94"/>
                <a:gd name="T9" fmla="*/ 73 h 73"/>
              </a:gdLst>
              <a:ahLst/>
              <a:cxnLst>
                <a:cxn ang="0">
                  <a:pos x="T0" y="T1"/>
                </a:cxn>
                <a:cxn ang="0">
                  <a:pos x="T2" y="T3"/>
                </a:cxn>
                <a:cxn ang="0">
                  <a:pos x="T4" y="T5"/>
                </a:cxn>
                <a:cxn ang="0">
                  <a:pos x="T6" y="T7"/>
                </a:cxn>
                <a:cxn ang="0">
                  <a:pos x="T8" y="T9"/>
                </a:cxn>
              </a:cxnLst>
              <a:rect l="0" t="0" r="r" b="b"/>
              <a:pathLst>
                <a:path w="94" h="73">
                  <a:moveTo>
                    <a:pt x="82" y="73"/>
                  </a:moveTo>
                  <a:lnTo>
                    <a:pt x="94" y="73"/>
                  </a:lnTo>
                  <a:lnTo>
                    <a:pt x="14" y="0"/>
                  </a:lnTo>
                  <a:lnTo>
                    <a:pt x="0" y="0"/>
                  </a:lnTo>
                  <a:lnTo>
                    <a:pt x="82"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Rectangle 101"/>
            <p:cNvSpPr>
              <a:spLocks noChangeArrowheads="1"/>
            </p:cNvSpPr>
            <p:nvPr/>
          </p:nvSpPr>
          <p:spPr bwMode="auto">
            <a:xfrm>
              <a:off x="3538"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Rectangle 102"/>
            <p:cNvSpPr>
              <a:spLocks noChangeArrowheads="1"/>
            </p:cNvSpPr>
            <p:nvPr/>
          </p:nvSpPr>
          <p:spPr bwMode="auto">
            <a:xfrm>
              <a:off x="3458" y="1475"/>
              <a:ext cx="7"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03"/>
            <p:cNvSpPr>
              <a:spLocks noChangeArrowheads="1"/>
            </p:cNvSpPr>
            <p:nvPr/>
          </p:nvSpPr>
          <p:spPr bwMode="auto">
            <a:xfrm>
              <a:off x="2658" y="1539"/>
              <a:ext cx="1052" cy="25"/>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4"/>
            <p:cNvSpPr>
              <a:spLocks/>
            </p:cNvSpPr>
            <p:nvPr/>
          </p:nvSpPr>
          <p:spPr bwMode="auto">
            <a:xfrm>
              <a:off x="3616" y="1466"/>
              <a:ext cx="94" cy="73"/>
            </a:xfrm>
            <a:custGeom>
              <a:avLst/>
              <a:gdLst>
                <a:gd name="T0" fmla="*/ 80 w 94"/>
                <a:gd name="T1" fmla="*/ 73 h 73"/>
                <a:gd name="T2" fmla="*/ 94 w 94"/>
                <a:gd name="T3" fmla="*/ 73 h 73"/>
                <a:gd name="T4" fmla="*/ 12 w 94"/>
                <a:gd name="T5" fmla="*/ 0 h 73"/>
                <a:gd name="T6" fmla="*/ 0 w 94"/>
                <a:gd name="T7" fmla="*/ 0 h 73"/>
                <a:gd name="T8" fmla="*/ 80 w 94"/>
                <a:gd name="T9" fmla="*/ 73 h 73"/>
              </a:gdLst>
              <a:ahLst/>
              <a:cxnLst>
                <a:cxn ang="0">
                  <a:pos x="T0" y="T1"/>
                </a:cxn>
                <a:cxn ang="0">
                  <a:pos x="T2" y="T3"/>
                </a:cxn>
                <a:cxn ang="0">
                  <a:pos x="T4" y="T5"/>
                </a:cxn>
                <a:cxn ang="0">
                  <a:pos x="T6" y="T7"/>
                </a:cxn>
                <a:cxn ang="0">
                  <a:pos x="T8" y="T9"/>
                </a:cxn>
              </a:cxnLst>
              <a:rect l="0" t="0" r="r" b="b"/>
              <a:pathLst>
                <a:path w="94" h="73">
                  <a:moveTo>
                    <a:pt x="80" y="73"/>
                  </a:moveTo>
                  <a:lnTo>
                    <a:pt x="94" y="73"/>
                  </a:lnTo>
                  <a:lnTo>
                    <a:pt x="12" y="0"/>
                  </a:lnTo>
                  <a:lnTo>
                    <a:pt x="0" y="0"/>
                  </a:lnTo>
                  <a:lnTo>
                    <a:pt x="80" y="7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05"/>
            <p:cNvSpPr>
              <a:spLocks noChangeArrowheads="1"/>
            </p:cNvSpPr>
            <p:nvPr/>
          </p:nvSpPr>
          <p:spPr bwMode="auto">
            <a:xfrm>
              <a:off x="3618" y="1475"/>
              <a:ext cx="9" cy="64"/>
            </a:xfrm>
            <a:prstGeom prst="rect">
              <a:avLst/>
            </a:prstGeom>
            <a:solidFill>
              <a:schemeClr val="accent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06"/>
            <p:cNvSpPr>
              <a:spLocks noChangeArrowheads="1"/>
            </p:cNvSpPr>
            <p:nvPr/>
          </p:nvSpPr>
          <p:spPr bwMode="auto">
            <a:xfrm>
              <a:off x="2922" y="1375"/>
              <a:ext cx="19" cy="18"/>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Rectangle 107"/>
            <p:cNvSpPr>
              <a:spLocks noChangeArrowheads="1"/>
            </p:cNvSpPr>
            <p:nvPr/>
          </p:nvSpPr>
          <p:spPr bwMode="auto">
            <a:xfrm>
              <a:off x="3618" y="1569"/>
              <a:ext cx="9" cy="217"/>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08"/>
            <p:cNvSpPr>
              <a:spLocks/>
            </p:cNvSpPr>
            <p:nvPr/>
          </p:nvSpPr>
          <p:spPr bwMode="auto">
            <a:xfrm>
              <a:off x="3588" y="1530"/>
              <a:ext cx="64" cy="57"/>
            </a:xfrm>
            <a:custGeom>
              <a:avLst/>
              <a:gdLst>
                <a:gd name="T0" fmla="*/ 32 w 36"/>
                <a:gd name="T1" fmla="*/ 0 h 32"/>
                <a:gd name="T2" fmla="*/ 28 w 36"/>
                <a:gd name="T3" fmla="*/ 4 h 32"/>
                <a:gd name="T4" fmla="*/ 28 w 36"/>
                <a:gd name="T5" fmla="*/ 5 h 32"/>
                <a:gd name="T6" fmla="*/ 9 w 36"/>
                <a:gd name="T7" fmla="*/ 5 h 32"/>
                <a:gd name="T8" fmla="*/ 9 w 36"/>
                <a:gd name="T9" fmla="*/ 4 h 32"/>
                <a:gd name="T10" fmla="*/ 4 w 36"/>
                <a:gd name="T11" fmla="*/ 0 h 32"/>
                <a:gd name="T12" fmla="*/ 0 w 36"/>
                <a:gd name="T13" fmla="*/ 4 h 32"/>
                <a:gd name="T14" fmla="*/ 0 w 36"/>
                <a:gd name="T15" fmla="*/ 5 h 32"/>
                <a:gd name="T16" fmla="*/ 0 w 36"/>
                <a:gd name="T17" fmla="*/ 14 h 32"/>
                <a:gd name="T18" fmla="*/ 0 w 36"/>
                <a:gd name="T19" fmla="*/ 32 h 32"/>
                <a:gd name="T20" fmla="*/ 36 w 36"/>
                <a:gd name="T21" fmla="*/ 32 h 32"/>
                <a:gd name="T22" fmla="*/ 36 w 36"/>
                <a:gd name="T23" fmla="*/ 14 h 32"/>
                <a:gd name="T24" fmla="*/ 36 w 36"/>
                <a:gd name="T25" fmla="*/ 5 h 32"/>
                <a:gd name="T26" fmla="*/ 36 w 36"/>
                <a:gd name="T27" fmla="*/ 4 h 32"/>
                <a:gd name="T28" fmla="*/ 32 w 36"/>
                <a:gd name="T2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32">
                  <a:moveTo>
                    <a:pt x="32" y="0"/>
                  </a:moveTo>
                  <a:cubicBezTo>
                    <a:pt x="30" y="0"/>
                    <a:pt x="28" y="2"/>
                    <a:pt x="28" y="4"/>
                  </a:cubicBezTo>
                  <a:cubicBezTo>
                    <a:pt x="28" y="5"/>
                    <a:pt x="28" y="5"/>
                    <a:pt x="28" y="5"/>
                  </a:cubicBezTo>
                  <a:cubicBezTo>
                    <a:pt x="9" y="5"/>
                    <a:pt x="9" y="5"/>
                    <a:pt x="9" y="5"/>
                  </a:cubicBezTo>
                  <a:cubicBezTo>
                    <a:pt x="9" y="4"/>
                    <a:pt x="9" y="4"/>
                    <a:pt x="9" y="4"/>
                  </a:cubicBezTo>
                  <a:cubicBezTo>
                    <a:pt x="9" y="2"/>
                    <a:pt x="7" y="0"/>
                    <a:pt x="4" y="0"/>
                  </a:cubicBezTo>
                  <a:cubicBezTo>
                    <a:pt x="2" y="0"/>
                    <a:pt x="0" y="2"/>
                    <a:pt x="0" y="4"/>
                  </a:cubicBezTo>
                  <a:cubicBezTo>
                    <a:pt x="0" y="5"/>
                    <a:pt x="0" y="5"/>
                    <a:pt x="0" y="5"/>
                  </a:cubicBezTo>
                  <a:cubicBezTo>
                    <a:pt x="0" y="14"/>
                    <a:pt x="0" y="14"/>
                    <a:pt x="0" y="14"/>
                  </a:cubicBezTo>
                  <a:cubicBezTo>
                    <a:pt x="0" y="32"/>
                    <a:pt x="0" y="32"/>
                    <a:pt x="0" y="32"/>
                  </a:cubicBezTo>
                  <a:cubicBezTo>
                    <a:pt x="36" y="32"/>
                    <a:pt x="36" y="32"/>
                    <a:pt x="36" y="32"/>
                  </a:cubicBezTo>
                  <a:cubicBezTo>
                    <a:pt x="36" y="14"/>
                    <a:pt x="36" y="14"/>
                    <a:pt x="36" y="14"/>
                  </a:cubicBezTo>
                  <a:cubicBezTo>
                    <a:pt x="36" y="5"/>
                    <a:pt x="36" y="5"/>
                    <a:pt x="36" y="5"/>
                  </a:cubicBezTo>
                  <a:cubicBezTo>
                    <a:pt x="36" y="4"/>
                    <a:pt x="36" y="4"/>
                    <a:pt x="36" y="4"/>
                  </a:cubicBezTo>
                  <a:cubicBezTo>
                    <a:pt x="36" y="2"/>
                    <a:pt x="34" y="0"/>
                    <a:pt x="32" y="0"/>
                  </a:cubicBez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Rectangle 109"/>
            <p:cNvSpPr>
              <a:spLocks noChangeArrowheads="1"/>
            </p:cNvSpPr>
            <p:nvPr/>
          </p:nvSpPr>
          <p:spPr bwMode="auto">
            <a:xfrm>
              <a:off x="3392" y="1765"/>
              <a:ext cx="461" cy="21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3522027"/>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Consola</a:t>
            </a:r>
            <a:endParaRPr lang="es-E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4299" y="1852750"/>
            <a:ext cx="5810250" cy="3448050"/>
          </a:xfrm>
          <a:prstGeom prst="rect">
            <a:avLst/>
          </a:prstGeom>
        </p:spPr>
      </p:pic>
    </p:spTree>
    <p:extLst>
      <p:ext uri="{BB962C8B-B14F-4D97-AF65-F5344CB8AC3E}">
        <p14:creationId xmlns:p14="http://schemas.microsoft.com/office/powerpoint/2010/main" val="220124195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Windows </a:t>
            </a:r>
            <a:br>
              <a:rPr lang="es-ES" dirty="0" smtClean="0"/>
            </a:br>
            <a:r>
              <a:rPr lang="es-ES" dirty="0" err="1" smtClean="0"/>
              <a:t>Forms</a:t>
            </a: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223" y="0"/>
            <a:ext cx="8596252" cy="6994525"/>
          </a:xfrm>
          <a:prstGeom prst="rect">
            <a:avLst/>
          </a:prstGeom>
        </p:spPr>
      </p:pic>
    </p:spTree>
    <p:extLst>
      <p:ext uri="{BB962C8B-B14F-4D97-AF65-F5344CB8AC3E}">
        <p14:creationId xmlns:p14="http://schemas.microsoft.com/office/powerpoint/2010/main" val="322981069"/>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WPF</a:t>
            </a:r>
            <a:r>
              <a:rPr lang="es-ES" sz="2800" dirty="0" smtClean="0"/>
              <a:t/>
            </a:r>
            <a:br>
              <a:rPr lang="es-ES" sz="2800" dirty="0" smtClean="0"/>
            </a:br>
            <a:r>
              <a:rPr lang="es-ES" sz="2800" dirty="0" smtClean="0"/>
              <a:t>(Windows</a:t>
            </a:r>
            <a:br>
              <a:rPr lang="es-ES" sz="2800" dirty="0" smtClean="0"/>
            </a:br>
            <a:r>
              <a:rPr lang="es-ES" sz="2800" dirty="0" err="1" smtClean="0"/>
              <a:t>Presentation</a:t>
            </a:r>
            <a:r>
              <a:rPr lang="es-ES" sz="2800" dirty="0" smtClean="0"/>
              <a:t/>
            </a:r>
            <a:br>
              <a:rPr lang="es-ES" sz="2800" dirty="0" smtClean="0"/>
            </a:br>
            <a:r>
              <a:rPr lang="es-ES" sz="2800" dirty="0" err="1" smtClean="0"/>
              <a:t>Foundation</a:t>
            </a:r>
            <a:r>
              <a:rPr lang="es-ES" sz="2800" dirty="0" smtClean="0"/>
              <a:t>)</a:t>
            </a:r>
            <a:endParaRPr lang="es-E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595" y="-148476"/>
            <a:ext cx="10169852" cy="7282806"/>
          </a:xfrm>
          <a:prstGeom prst="rect">
            <a:avLst/>
          </a:prstGeom>
        </p:spPr>
      </p:pic>
    </p:spTree>
    <p:extLst>
      <p:ext uri="{BB962C8B-B14F-4D97-AF65-F5344CB8AC3E}">
        <p14:creationId xmlns:p14="http://schemas.microsoft.com/office/powerpoint/2010/main" val="2238315906"/>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1831975"/>
          </a:xfrm>
        </p:spPr>
        <p:txBody>
          <a:bodyPr/>
          <a:lstStyle/>
          <a:p>
            <a:r>
              <a:rPr lang="es-ES" dirty="0" smtClean="0"/>
              <a:t>Demo</a:t>
            </a:r>
            <a:br>
              <a:rPr lang="es-ES" dirty="0" smtClean="0"/>
            </a:br>
            <a:r>
              <a:rPr lang="es-ES" sz="4800" dirty="0" smtClean="0"/>
              <a:t>- Abrir, compilar aplicación WPF</a:t>
            </a:r>
            <a:endParaRPr lang="es-ES" sz="4800" dirty="0"/>
          </a:p>
        </p:txBody>
      </p:sp>
    </p:spTree>
    <p:extLst>
      <p:ext uri="{BB962C8B-B14F-4D97-AF65-F5344CB8AC3E}">
        <p14:creationId xmlns:p14="http://schemas.microsoft.com/office/powerpoint/2010/main" val="158815743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68773"/>
            <a:ext cx="11889564" cy="917575"/>
          </a:xfrm>
        </p:spPr>
        <p:txBody>
          <a:bodyPr/>
          <a:lstStyle/>
          <a:p>
            <a:r>
              <a:rPr lang="es-ES" dirty="0" smtClean="0"/>
              <a:t>Universal Apps</a:t>
            </a:r>
            <a:endParaRPr lang="es-ES" dirty="0"/>
          </a:p>
        </p:txBody>
      </p:sp>
      <p:pic>
        <p:nvPicPr>
          <p:cNvPr id="4" name="Picture 3"/>
          <p:cNvPicPr>
            <a:picLocks noChangeAspect="1"/>
          </p:cNvPicPr>
          <p:nvPr/>
        </p:nvPicPr>
        <p:blipFill>
          <a:blip r:embed="rId3"/>
          <a:stretch>
            <a:fillRect/>
          </a:stretch>
        </p:blipFill>
        <p:spPr>
          <a:xfrm>
            <a:off x="3127513" y="1412305"/>
            <a:ext cx="9308962" cy="5582219"/>
          </a:xfrm>
          <a:prstGeom prst="rect">
            <a:avLst/>
          </a:prstGeom>
        </p:spPr>
      </p:pic>
      <p:sp>
        <p:nvSpPr>
          <p:cNvPr id="6" name="Text Placeholder 2"/>
          <p:cNvSpPr>
            <a:spLocks noGrp="1"/>
          </p:cNvSpPr>
          <p:nvPr>
            <p:ph type="body" sz="quarter" idx="10"/>
          </p:nvPr>
        </p:nvSpPr>
        <p:spPr>
          <a:xfrm>
            <a:off x="274638" y="1212851"/>
            <a:ext cx="11887200" cy="1138719"/>
          </a:xfrm>
        </p:spPr>
        <p:txBody>
          <a:bodyPr/>
          <a:lstStyle/>
          <a:p>
            <a:pPr lvl="1"/>
            <a:r>
              <a:rPr lang="es-ES" dirty="0" smtClean="0"/>
              <a:t>Tienda</a:t>
            </a:r>
          </a:p>
          <a:p>
            <a:pPr lvl="1"/>
            <a:r>
              <a:rPr lang="es-ES" dirty="0" smtClean="0"/>
              <a:t>Windows y</a:t>
            </a:r>
          </a:p>
          <a:p>
            <a:pPr lvl="1"/>
            <a:r>
              <a:rPr lang="es-ES" dirty="0" smtClean="0"/>
              <a:t>Windows Phone</a:t>
            </a:r>
            <a:endParaRPr lang="es-ES" dirty="0"/>
          </a:p>
        </p:txBody>
      </p:sp>
    </p:spTree>
    <p:extLst>
      <p:ext uri="{BB962C8B-B14F-4D97-AF65-F5344CB8AC3E}">
        <p14:creationId xmlns:p14="http://schemas.microsoft.com/office/powerpoint/2010/main" val="348352730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White Frame"/>
          <p:cNvSpPr/>
          <p:nvPr/>
        </p:nvSpPr>
        <p:spPr>
          <a:xfrm>
            <a:off x="883" y="496"/>
            <a:ext cx="12434076" cy="6994168"/>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endParaRPr>
          </a:p>
        </p:txBody>
      </p:sp>
      <p:grpSp>
        <p:nvGrpSpPr>
          <p:cNvPr id="8" name="Group 7"/>
          <p:cNvGrpSpPr/>
          <p:nvPr/>
        </p:nvGrpSpPr>
        <p:grpSpPr>
          <a:xfrm>
            <a:off x="313382" y="691375"/>
            <a:ext cx="2331508" cy="1865207"/>
            <a:chOff x="306401" y="677881"/>
            <a:chExt cx="2286000" cy="1828800"/>
          </a:xfrm>
        </p:grpSpPr>
        <p:sp>
          <p:nvSpPr>
            <p:cNvPr id="57" name="Rectangle 56"/>
            <p:cNvSpPr/>
            <p:nvPr/>
          </p:nvSpPr>
          <p:spPr bwMode="auto">
            <a:xfrm>
              <a:off x="306401"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1060247" y="1332846"/>
              <a:ext cx="778308" cy="518871"/>
              <a:chOff x="87532" y="3566552"/>
              <a:chExt cx="1116863" cy="744575"/>
            </a:xfrm>
          </p:grpSpPr>
          <p:pic>
            <p:nvPicPr>
              <p:cNvPr id="107" name="Picture 10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32" y="3566552"/>
                <a:ext cx="1116863" cy="744575"/>
              </a:xfrm>
              <a:prstGeom prst="rect">
                <a:avLst/>
              </a:prstGeom>
            </p:spPr>
          </p:pic>
          <p:sp>
            <p:nvSpPr>
              <p:cNvPr id="108" name="Rectangle 107"/>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5" rIns="182755" bIns="146205" numCol="1" spcCol="0" rtlCol="0" fromWordArt="0" anchor="t" anchorCtr="0" forceAA="0" compatLnSpc="1">
                <a:prstTxWarp prst="textNoShape">
                  <a:avLst/>
                </a:prstTxWarp>
                <a:noAutofit/>
              </a:bodyPr>
              <a:lstStyle/>
              <a:p>
                <a:pPr algn="ctr" defTabSz="931744" fontAlgn="base">
                  <a:lnSpc>
                    <a:spcPct val="90000"/>
                  </a:lnSpc>
                  <a:spcBef>
                    <a:spcPct val="0"/>
                  </a:spcBef>
                  <a:spcAft>
                    <a:spcPct val="0"/>
                  </a:spcAft>
                </a:pPr>
                <a:endParaRPr lang="en-US" sz="2399" dirty="0" err="1">
                  <a:gradFill>
                    <a:gsLst>
                      <a:gs pos="0">
                        <a:srgbClr val="FFFFFF"/>
                      </a:gs>
                      <a:gs pos="100000">
                        <a:srgbClr val="FFFFFF"/>
                      </a:gs>
                    </a:gsLst>
                    <a:lin ang="5400000" scaled="0"/>
                  </a:gradFill>
                  <a:latin typeface="Segoe UI" panose="020B0502040204020203" pitchFamily="34" charset="0"/>
                  <a:ea typeface="Segoe UI" pitchFamily="34" charset="0"/>
                  <a:cs typeface="Segoe UI" pitchFamily="34" charset="0"/>
                </a:endParaRPr>
              </a:p>
            </p:txBody>
          </p:sp>
        </p:grpSp>
      </p:grpSp>
      <p:grpSp>
        <p:nvGrpSpPr>
          <p:cNvPr id="16" name="Group 15"/>
          <p:cNvGrpSpPr/>
          <p:nvPr/>
        </p:nvGrpSpPr>
        <p:grpSpPr>
          <a:xfrm>
            <a:off x="2682932" y="691375"/>
            <a:ext cx="2331508" cy="1865207"/>
            <a:chOff x="2629700" y="677881"/>
            <a:chExt cx="2286000" cy="1828800"/>
          </a:xfrm>
        </p:grpSpPr>
        <p:sp>
          <p:nvSpPr>
            <p:cNvPr id="86" name="Rectangle 85"/>
            <p:cNvSpPr/>
            <p:nvPr/>
          </p:nvSpPr>
          <p:spPr bwMode="auto">
            <a:xfrm>
              <a:off x="2629700"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9" name="Group 108"/>
            <p:cNvGrpSpPr/>
            <p:nvPr/>
          </p:nvGrpSpPr>
          <p:grpSpPr>
            <a:xfrm>
              <a:off x="3348814" y="1344228"/>
              <a:ext cx="903146" cy="879585"/>
              <a:chOff x="1002476" y="5542694"/>
              <a:chExt cx="596229" cy="580675"/>
            </a:xfrm>
          </p:grpSpPr>
          <p:pic>
            <p:nvPicPr>
              <p:cNvPr id="110" name="Phon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476" y="5542694"/>
                <a:ext cx="596229" cy="580675"/>
              </a:xfrm>
              <a:prstGeom prst="rect">
                <a:avLst/>
              </a:prstGeom>
            </p:spPr>
          </p:pic>
          <p:sp>
            <p:nvSpPr>
              <p:cNvPr id="111" name="Windows Flag"/>
              <p:cNvSpPr>
                <a:spLocks noEditPoints="1"/>
              </p:cNvSpPr>
              <p:nvPr/>
            </p:nvSpPr>
            <p:spPr bwMode="auto">
              <a:xfrm>
                <a:off x="1205648" y="5723997"/>
                <a:ext cx="134204" cy="134737"/>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8" name="Group 17"/>
          <p:cNvGrpSpPr/>
          <p:nvPr/>
        </p:nvGrpSpPr>
        <p:grpSpPr>
          <a:xfrm>
            <a:off x="7422032" y="691375"/>
            <a:ext cx="2331508" cy="1865207"/>
            <a:chOff x="7276298" y="677881"/>
            <a:chExt cx="2286000" cy="1828800"/>
          </a:xfrm>
        </p:grpSpPr>
        <p:sp>
          <p:nvSpPr>
            <p:cNvPr id="92" name="Rectangle 91"/>
            <p:cNvSpPr/>
            <p:nvPr/>
          </p:nvSpPr>
          <p:spPr bwMode="auto">
            <a:xfrm>
              <a:off x="7276298"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3" name="Group 112"/>
            <p:cNvGrpSpPr/>
            <p:nvPr/>
          </p:nvGrpSpPr>
          <p:grpSpPr>
            <a:xfrm>
              <a:off x="7702010" y="1025120"/>
              <a:ext cx="1441990" cy="1206027"/>
              <a:chOff x="2354003" y="5169404"/>
              <a:chExt cx="1140611" cy="953965"/>
            </a:xfrm>
          </p:grpSpPr>
          <p:pic>
            <p:nvPicPr>
              <p:cNvPr id="114" name="Small Table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003" y="5169404"/>
                <a:ext cx="1140611" cy="953965"/>
              </a:xfrm>
              <a:prstGeom prst="rect">
                <a:avLst/>
              </a:prstGeom>
            </p:spPr>
          </p:pic>
          <p:sp>
            <p:nvSpPr>
              <p:cNvPr id="115" name="Windows Flag"/>
              <p:cNvSpPr>
                <a:spLocks noEditPoints="1"/>
              </p:cNvSpPr>
              <p:nvPr/>
            </p:nvSpPr>
            <p:spPr bwMode="auto">
              <a:xfrm>
                <a:off x="2767025" y="5494972"/>
                <a:ext cx="252832" cy="253833"/>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7" name="Group 16"/>
          <p:cNvGrpSpPr/>
          <p:nvPr/>
        </p:nvGrpSpPr>
        <p:grpSpPr>
          <a:xfrm>
            <a:off x="5052482" y="691375"/>
            <a:ext cx="2331508" cy="1865207"/>
            <a:chOff x="4952999" y="677881"/>
            <a:chExt cx="2286000" cy="1828800"/>
          </a:xfrm>
        </p:grpSpPr>
        <p:sp>
          <p:nvSpPr>
            <p:cNvPr id="89" name="Rectangle 88"/>
            <p:cNvSpPr/>
            <p:nvPr/>
          </p:nvSpPr>
          <p:spPr bwMode="auto">
            <a:xfrm>
              <a:off x="4952999"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6" name="Group 115"/>
            <p:cNvGrpSpPr/>
            <p:nvPr/>
          </p:nvGrpSpPr>
          <p:grpSpPr>
            <a:xfrm>
              <a:off x="5450180" y="1292367"/>
              <a:ext cx="1211804" cy="930495"/>
              <a:chOff x="1564913" y="5454556"/>
              <a:chExt cx="871010" cy="668813"/>
            </a:xfrm>
          </p:grpSpPr>
          <p:pic>
            <p:nvPicPr>
              <p:cNvPr id="117" name="Phable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4913" y="5454556"/>
                <a:ext cx="871010" cy="668813"/>
              </a:xfrm>
              <a:prstGeom prst="rect">
                <a:avLst/>
              </a:prstGeom>
            </p:spPr>
          </p:pic>
          <p:sp>
            <p:nvSpPr>
              <p:cNvPr id="118" name="Windows Flag"/>
              <p:cNvSpPr>
                <a:spLocks noEditPoints="1"/>
              </p:cNvSpPr>
              <p:nvPr/>
            </p:nvSpPr>
            <p:spPr bwMode="auto">
              <a:xfrm>
                <a:off x="1887819" y="5648449"/>
                <a:ext cx="190671" cy="191426"/>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0" name="Group 19"/>
          <p:cNvGrpSpPr/>
          <p:nvPr/>
        </p:nvGrpSpPr>
        <p:grpSpPr>
          <a:xfrm>
            <a:off x="313382" y="4496233"/>
            <a:ext cx="2331508" cy="1865207"/>
            <a:chOff x="306401" y="4408472"/>
            <a:chExt cx="2286000" cy="1828800"/>
          </a:xfrm>
        </p:grpSpPr>
        <p:sp>
          <p:nvSpPr>
            <p:cNvPr id="85" name="Rectangle 84"/>
            <p:cNvSpPr/>
            <p:nvPr/>
          </p:nvSpPr>
          <p:spPr bwMode="auto">
            <a:xfrm>
              <a:off x="306401"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590278" y="4797135"/>
              <a:ext cx="1939562" cy="1176945"/>
              <a:chOff x="5621033" y="-948656"/>
              <a:chExt cx="1939562" cy="1176945"/>
            </a:xfrm>
          </p:grpSpPr>
          <p:pic>
            <p:nvPicPr>
              <p:cNvPr id="122" name="2-in-1"/>
              <p:cNvPicPr>
                <a:picLocks noChangeAspect="1"/>
              </p:cNvPicPr>
              <p:nvPr/>
            </p:nvPicPr>
            <p:blipFill rotWithShape="1">
              <a:blip r:embed="rId7">
                <a:extLst>
                  <a:ext uri="{28A0092B-C50C-407E-A947-70E740481C1C}">
                    <a14:useLocalDpi xmlns:a14="http://schemas.microsoft.com/office/drawing/2010/main" val="0"/>
                  </a:ext>
                </a:extLst>
              </a:blip>
              <a:srcRect r="313" b="9677"/>
              <a:stretch/>
            </p:blipFill>
            <p:spPr>
              <a:xfrm>
                <a:off x="5621033" y="-948656"/>
                <a:ext cx="1939562" cy="1176945"/>
              </a:xfrm>
              <a:prstGeom prst="rect">
                <a:avLst/>
              </a:prstGeom>
            </p:spPr>
          </p:pic>
          <p:sp>
            <p:nvSpPr>
              <p:cNvPr id="123" name="Windows Flag"/>
              <p:cNvSpPr>
                <a:spLocks noEditPoints="1"/>
              </p:cNvSpPr>
              <p:nvPr/>
            </p:nvSpPr>
            <p:spPr bwMode="auto">
              <a:xfrm rot="589940">
                <a:off x="6158672" y="-674034"/>
                <a:ext cx="414746" cy="416392"/>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1" name="Group 20"/>
          <p:cNvGrpSpPr/>
          <p:nvPr/>
        </p:nvGrpSpPr>
        <p:grpSpPr>
          <a:xfrm>
            <a:off x="2682933" y="4496233"/>
            <a:ext cx="2397603" cy="1865207"/>
            <a:chOff x="2629700" y="4408472"/>
            <a:chExt cx="2350805" cy="1828800"/>
          </a:xfrm>
        </p:grpSpPr>
        <p:sp>
          <p:nvSpPr>
            <p:cNvPr id="88" name="Rectangle 87"/>
            <p:cNvSpPr/>
            <p:nvPr/>
          </p:nvSpPr>
          <p:spPr bwMode="auto">
            <a:xfrm>
              <a:off x="2629700"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2989864" y="4771310"/>
              <a:ext cx="1990641" cy="1126570"/>
              <a:chOff x="7497483" y="-1127192"/>
              <a:chExt cx="2082768" cy="1178708"/>
            </a:xfrm>
          </p:grpSpPr>
          <p:pic>
            <p:nvPicPr>
              <p:cNvPr id="124" name="Laptop"/>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7483" y="-1127192"/>
                <a:ext cx="2082768" cy="1178708"/>
              </a:xfrm>
              <a:prstGeom prst="rect">
                <a:avLst/>
              </a:prstGeom>
            </p:spPr>
          </p:pic>
          <p:sp>
            <p:nvSpPr>
              <p:cNvPr id="125" name="Windows Flag"/>
              <p:cNvSpPr>
                <a:spLocks noEditPoints="1"/>
              </p:cNvSpPr>
              <p:nvPr/>
            </p:nvSpPr>
            <p:spPr bwMode="auto">
              <a:xfrm>
                <a:off x="8149909" y="-938969"/>
                <a:ext cx="422130" cy="423805"/>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2" name="Group 21"/>
          <p:cNvGrpSpPr/>
          <p:nvPr/>
        </p:nvGrpSpPr>
        <p:grpSpPr>
          <a:xfrm>
            <a:off x="5052482" y="4496233"/>
            <a:ext cx="2331508" cy="1865207"/>
            <a:chOff x="4952999" y="4408472"/>
            <a:chExt cx="2286000" cy="1828800"/>
          </a:xfrm>
        </p:grpSpPr>
        <p:sp>
          <p:nvSpPr>
            <p:cNvPr id="91" name="Rectangle 90"/>
            <p:cNvSpPr/>
            <p:nvPr/>
          </p:nvSpPr>
          <p:spPr bwMode="auto">
            <a:xfrm>
              <a:off x="4952999"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5219819" y="4665424"/>
              <a:ext cx="1932543" cy="1424356"/>
              <a:chOff x="9474267" y="-2021515"/>
              <a:chExt cx="2812655" cy="2073031"/>
            </a:xfrm>
          </p:grpSpPr>
          <p:pic>
            <p:nvPicPr>
              <p:cNvPr id="126" name="Desktop"/>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474267" y="-2021515"/>
                <a:ext cx="2812655" cy="2073031"/>
              </a:xfrm>
              <a:prstGeom prst="rect">
                <a:avLst/>
              </a:prstGeom>
            </p:spPr>
          </p:pic>
          <p:sp>
            <p:nvSpPr>
              <p:cNvPr id="127" name="Windows Flag"/>
              <p:cNvSpPr>
                <a:spLocks noEditPoints="1"/>
              </p:cNvSpPr>
              <p:nvPr/>
            </p:nvSpPr>
            <p:spPr bwMode="auto">
              <a:xfrm>
                <a:off x="10281217" y="-1617512"/>
                <a:ext cx="651560" cy="654144"/>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19" name="Group 18"/>
          <p:cNvGrpSpPr/>
          <p:nvPr/>
        </p:nvGrpSpPr>
        <p:grpSpPr>
          <a:xfrm>
            <a:off x="9791584" y="691375"/>
            <a:ext cx="2331508" cy="1865207"/>
            <a:chOff x="9599599" y="677881"/>
            <a:chExt cx="2286000" cy="1828800"/>
          </a:xfrm>
        </p:grpSpPr>
        <p:sp>
          <p:nvSpPr>
            <p:cNvPr id="95" name="Rectangle 94"/>
            <p:cNvSpPr/>
            <p:nvPr/>
          </p:nvSpPr>
          <p:spPr bwMode="auto">
            <a:xfrm>
              <a:off x="9599599" y="677881"/>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9944780" y="1173958"/>
              <a:ext cx="1579608" cy="1009913"/>
              <a:chOff x="3895433" y="-958397"/>
              <a:chExt cx="1579608" cy="1009913"/>
            </a:xfrm>
          </p:grpSpPr>
          <p:grpSp>
            <p:nvGrpSpPr>
              <p:cNvPr id="128" name="Group 127"/>
              <p:cNvGrpSpPr/>
              <p:nvPr/>
            </p:nvGrpSpPr>
            <p:grpSpPr>
              <a:xfrm>
                <a:off x="3895433" y="-958397"/>
                <a:ext cx="1579608" cy="1009913"/>
                <a:chOff x="3284320" y="4074520"/>
                <a:chExt cx="1579608" cy="1009913"/>
              </a:xfrm>
            </p:grpSpPr>
            <p:pic>
              <p:nvPicPr>
                <p:cNvPr id="129" name="Picture 12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a:xfrm>
                  <a:off x="3284320" y="4074520"/>
                  <a:ext cx="1579608" cy="1009913"/>
                </a:xfrm>
                <a:custGeom>
                  <a:avLst/>
                  <a:gdLst>
                    <a:gd name="connsiteX0" fmla="*/ 256927 w 1579608"/>
                    <a:gd name="connsiteY0" fmla="*/ 66057 h 1009913"/>
                    <a:gd name="connsiteX1" fmla="*/ 256927 w 1579608"/>
                    <a:gd name="connsiteY1" fmla="*/ 682900 h 1009913"/>
                    <a:gd name="connsiteX2" fmla="*/ 1356925 w 1579608"/>
                    <a:gd name="connsiteY2" fmla="*/ 682900 h 1009913"/>
                    <a:gd name="connsiteX3" fmla="*/ 1356925 w 1579608"/>
                    <a:gd name="connsiteY3" fmla="*/ 66057 h 1009913"/>
                    <a:gd name="connsiteX4" fmla="*/ 0 w 1579608"/>
                    <a:gd name="connsiteY4" fmla="*/ 0 h 1009913"/>
                    <a:gd name="connsiteX5" fmla="*/ 1579608 w 1579608"/>
                    <a:gd name="connsiteY5" fmla="*/ 0 h 1009913"/>
                    <a:gd name="connsiteX6" fmla="*/ 1579608 w 1579608"/>
                    <a:gd name="connsiteY6" fmla="*/ 1009913 h 1009913"/>
                    <a:gd name="connsiteX7" fmla="*/ 0 w 1579608"/>
                    <a:gd name="connsiteY7" fmla="*/ 1009913 h 10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9608" h="1009913">
                      <a:moveTo>
                        <a:pt x="256927" y="66057"/>
                      </a:moveTo>
                      <a:lnTo>
                        <a:pt x="256927" y="682900"/>
                      </a:lnTo>
                      <a:lnTo>
                        <a:pt x="1356925" y="682900"/>
                      </a:lnTo>
                      <a:lnTo>
                        <a:pt x="1356925" y="66057"/>
                      </a:lnTo>
                      <a:close/>
                      <a:moveTo>
                        <a:pt x="0" y="0"/>
                      </a:moveTo>
                      <a:lnTo>
                        <a:pt x="1579608" y="0"/>
                      </a:lnTo>
                      <a:lnTo>
                        <a:pt x="1579608" y="1009913"/>
                      </a:lnTo>
                      <a:lnTo>
                        <a:pt x="0" y="1009913"/>
                      </a:lnTo>
                      <a:close/>
                    </a:path>
                  </a:pathLst>
                </a:custGeom>
              </p:spPr>
            </p:pic>
            <p:pic>
              <p:nvPicPr>
                <p:cNvPr id="130" name="Laptop"/>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3541247" y="4140715"/>
                  <a:ext cx="1099998" cy="616843"/>
                </a:xfrm>
                <a:prstGeom prst="rect">
                  <a:avLst/>
                </a:prstGeom>
              </p:spPr>
            </p:pic>
          </p:grpSp>
          <p:sp>
            <p:nvSpPr>
              <p:cNvPr id="131" name="Windows Flag"/>
              <p:cNvSpPr>
                <a:spLocks noEditPoints="1"/>
              </p:cNvSpPr>
              <p:nvPr/>
            </p:nvSpPr>
            <p:spPr bwMode="auto">
              <a:xfrm>
                <a:off x="4533650" y="-760095"/>
                <a:ext cx="348406" cy="349789"/>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grpSp>
      <p:grpSp>
        <p:nvGrpSpPr>
          <p:cNvPr id="23" name="Group 22"/>
          <p:cNvGrpSpPr/>
          <p:nvPr/>
        </p:nvGrpSpPr>
        <p:grpSpPr>
          <a:xfrm>
            <a:off x="7422032" y="4496233"/>
            <a:ext cx="2331508" cy="1865207"/>
            <a:chOff x="7276298" y="4408472"/>
            <a:chExt cx="2286000" cy="1828800"/>
          </a:xfrm>
        </p:grpSpPr>
        <p:sp>
          <p:nvSpPr>
            <p:cNvPr id="94" name="Rectangle 93"/>
            <p:cNvSpPr/>
            <p:nvPr/>
          </p:nvSpPr>
          <p:spPr bwMode="auto">
            <a:xfrm>
              <a:off x="7276298"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4" name="Group 183"/>
            <p:cNvGrpSpPr/>
            <p:nvPr/>
          </p:nvGrpSpPr>
          <p:grpSpPr>
            <a:xfrm>
              <a:off x="7452385" y="4616213"/>
              <a:ext cx="1937157" cy="1392701"/>
              <a:chOff x="2060225" y="3468549"/>
              <a:chExt cx="2933785" cy="2109217"/>
            </a:xfrm>
          </p:grpSpPr>
          <p:pic>
            <p:nvPicPr>
              <p:cNvPr id="185" name="Picture 18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60225" y="3468549"/>
                <a:ext cx="2933785" cy="2109217"/>
              </a:xfrm>
              <a:prstGeom prst="rect">
                <a:avLst/>
              </a:prstGeom>
            </p:spPr>
          </p:pic>
          <p:sp>
            <p:nvSpPr>
              <p:cNvPr id="186" name="Windows Flag"/>
              <p:cNvSpPr>
                <a:spLocks noEditPoints="1"/>
              </p:cNvSpPr>
              <p:nvPr/>
            </p:nvSpPr>
            <p:spPr bwMode="auto">
              <a:xfrm>
                <a:off x="3125404" y="3960637"/>
                <a:ext cx="724124" cy="726996"/>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a:p>
            </p:txBody>
          </p:sp>
        </p:grpSp>
      </p:grpSp>
      <p:grpSp>
        <p:nvGrpSpPr>
          <p:cNvPr id="24" name="Group 23"/>
          <p:cNvGrpSpPr/>
          <p:nvPr/>
        </p:nvGrpSpPr>
        <p:grpSpPr>
          <a:xfrm>
            <a:off x="9791584" y="4496233"/>
            <a:ext cx="2331508" cy="1865207"/>
            <a:chOff x="9599599" y="4408472"/>
            <a:chExt cx="2286000" cy="1828800"/>
          </a:xfrm>
        </p:grpSpPr>
        <p:sp>
          <p:nvSpPr>
            <p:cNvPr id="97" name="Rectangle 96"/>
            <p:cNvSpPr/>
            <p:nvPr/>
          </p:nvSpPr>
          <p:spPr bwMode="auto">
            <a:xfrm>
              <a:off x="9599599" y="4408472"/>
              <a:ext cx="2286000"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p:cNvGrpSpPr/>
            <p:nvPr/>
          </p:nvGrpSpPr>
          <p:grpSpPr>
            <a:xfrm>
              <a:off x="9700068" y="4659250"/>
              <a:ext cx="2088709" cy="1468261"/>
              <a:chOff x="5067108" y="4659250"/>
              <a:chExt cx="2088709" cy="1468261"/>
            </a:xfrm>
          </p:grpSpPr>
          <p:grpSp>
            <p:nvGrpSpPr>
              <p:cNvPr id="187" name="Group 186"/>
              <p:cNvGrpSpPr/>
              <p:nvPr/>
            </p:nvGrpSpPr>
            <p:grpSpPr>
              <a:xfrm>
                <a:off x="5067108" y="4659250"/>
                <a:ext cx="2088709" cy="1274295"/>
                <a:chOff x="893976" y="386217"/>
                <a:chExt cx="6049458" cy="3690698"/>
              </a:xfrm>
            </p:grpSpPr>
            <p:pic>
              <p:nvPicPr>
                <p:cNvPr id="188" name="PPI"/>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93976" y="386217"/>
                  <a:ext cx="6049458" cy="3690698"/>
                </a:xfrm>
                <a:prstGeom prst="rect">
                  <a:avLst/>
                </a:prstGeom>
              </p:spPr>
            </p:pic>
            <p:sp>
              <p:nvSpPr>
                <p:cNvPr id="189" name="Windows Flag"/>
                <p:cNvSpPr>
                  <a:spLocks noEditPoints="1"/>
                </p:cNvSpPr>
                <p:nvPr/>
              </p:nvSpPr>
              <p:spPr bwMode="auto">
                <a:xfrm>
                  <a:off x="3335147" y="1693209"/>
                  <a:ext cx="1122933" cy="1127387"/>
                </a:xfrm>
                <a:custGeom>
                  <a:avLst/>
                  <a:gdLst>
                    <a:gd name="T0" fmla="*/ 435 w 1064"/>
                    <a:gd name="T1" fmla="*/ 980 h 1068"/>
                    <a:gd name="T2" fmla="*/ 0 w 1064"/>
                    <a:gd name="T3" fmla="*/ 919 h 1068"/>
                    <a:gd name="T4" fmla="*/ 0 w 1064"/>
                    <a:gd name="T5" fmla="*/ 559 h 1068"/>
                    <a:gd name="T6" fmla="*/ 435 w 1064"/>
                    <a:gd name="T7" fmla="*/ 561 h 1068"/>
                    <a:gd name="T8" fmla="*/ 435 w 1064"/>
                    <a:gd name="T9" fmla="*/ 980 h 1068"/>
                    <a:gd name="T10" fmla="*/ 0 w 1064"/>
                    <a:gd name="T11" fmla="*/ 514 h 1068"/>
                    <a:gd name="T12" fmla="*/ 0 w 1064"/>
                    <a:gd name="T13" fmla="*/ 158 h 1068"/>
                    <a:gd name="T14" fmla="*/ 435 w 1064"/>
                    <a:gd name="T15" fmla="*/ 93 h 1068"/>
                    <a:gd name="T16" fmla="*/ 435 w 1064"/>
                    <a:gd name="T17" fmla="*/ 512 h 1068"/>
                    <a:gd name="T18" fmla="*/ 0 w 1064"/>
                    <a:gd name="T19" fmla="*/ 514 h 1068"/>
                    <a:gd name="T20" fmla="*/ 1064 w 1064"/>
                    <a:gd name="T21" fmla="*/ 1068 h 1068"/>
                    <a:gd name="T22" fmla="*/ 486 w 1064"/>
                    <a:gd name="T23" fmla="*/ 988 h 1068"/>
                    <a:gd name="T24" fmla="*/ 486 w 1064"/>
                    <a:gd name="T25" fmla="*/ 561 h 1068"/>
                    <a:gd name="T26" fmla="*/ 1064 w 1064"/>
                    <a:gd name="T27" fmla="*/ 564 h 1068"/>
                    <a:gd name="T28" fmla="*/ 1064 w 1064"/>
                    <a:gd name="T29" fmla="*/ 1068 h 1068"/>
                    <a:gd name="T30" fmla="*/ 487 w 1064"/>
                    <a:gd name="T31" fmla="*/ 86 h 1068"/>
                    <a:gd name="T32" fmla="*/ 1064 w 1064"/>
                    <a:gd name="T33" fmla="*/ 0 h 1068"/>
                    <a:gd name="T34" fmla="*/ 1064 w 1064"/>
                    <a:gd name="T35" fmla="*/ 509 h 1068"/>
                    <a:gd name="T36" fmla="*/ 487 w 1064"/>
                    <a:gd name="T37" fmla="*/ 512 h 1068"/>
                    <a:gd name="T38" fmla="*/ 487 w 1064"/>
                    <a:gd name="T39" fmla="*/ 86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4" h="1068">
                      <a:moveTo>
                        <a:pt x="435" y="980"/>
                      </a:moveTo>
                      <a:cubicBezTo>
                        <a:pt x="290" y="960"/>
                        <a:pt x="145" y="940"/>
                        <a:pt x="0" y="919"/>
                      </a:cubicBezTo>
                      <a:cubicBezTo>
                        <a:pt x="0" y="799"/>
                        <a:pt x="0" y="680"/>
                        <a:pt x="0" y="559"/>
                      </a:cubicBezTo>
                      <a:cubicBezTo>
                        <a:pt x="145" y="560"/>
                        <a:pt x="290" y="561"/>
                        <a:pt x="435" y="561"/>
                      </a:cubicBezTo>
                      <a:cubicBezTo>
                        <a:pt x="435" y="564"/>
                        <a:pt x="436" y="976"/>
                        <a:pt x="435" y="980"/>
                      </a:cubicBezTo>
                      <a:close/>
                      <a:moveTo>
                        <a:pt x="0" y="514"/>
                      </a:moveTo>
                      <a:cubicBezTo>
                        <a:pt x="0" y="395"/>
                        <a:pt x="0" y="277"/>
                        <a:pt x="0" y="158"/>
                      </a:cubicBezTo>
                      <a:cubicBezTo>
                        <a:pt x="145" y="136"/>
                        <a:pt x="290" y="115"/>
                        <a:pt x="435" y="93"/>
                      </a:cubicBezTo>
                      <a:cubicBezTo>
                        <a:pt x="435" y="233"/>
                        <a:pt x="435" y="372"/>
                        <a:pt x="435" y="512"/>
                      </a:cubicBezTo>
                      <a:cubicBezTo>
                        <a:pt x="290" y="513"/>
                        <a:pt x="145" y="513"/>
                        <a:pt x="0" y="514"/>
                      </a:cubicBezTo>
                      <a:close/>
                      <a:moveTo>
                        <a:pt x="1064" y="1068"/>
                      </a:moveTo>
                      <a:cubicBezTo>
                        <a:pt x="871" y="1041"/>
                        <a:pt x="679" y="1015"/>
                        <a:pt x="486" y="988"/>
                      </a:cubicBezTo>
                      <a:cubicBezTo>
                        <a:pt x="486" y="845"/>
                        <a:pt x="486" y="704"/>
                        <a:pt x="486" y="561"/>
                      </a:cubicBezTo>
                      <a:cubicBezTo>
                        <a:pt x="679" y="562"/>
                        <a:pt x="871" y="563"/>
                        <a:pt x="1064" y="564"/>
                      </a:cubicBezTo>
                      <a:cubicBezTo>
                        <a:pt x="1064" y="732"/>
                        <a:pt x="1064" y="900"/>
                        <a:pt x="1064" y="1068"/>
                      </a:cubicBezTo>
                      <a:close/>
                      <a:moveTo>
                        <a:pt x="487" y="86"/>
                      </a:moveTo>
                      <a:cubicBezTo>
                        <a:pt x="679" y="57"/>
                        <a:pt x="871" y="29"/>
                        <a:pt x="1064" y="0"/>
                      </a:cubicBezTo>
                      <a:cubicBezTo>
                        <a:pt x="1064" y="170"/>
                        <a:pt x="1064" y="339"/>
                        <a:pt x="1064" y="509"/>
                      </a:cubicBezTo>
                      <a:cubicBezTo>
                        <a:pt x="871" y="510"/>
                        <a:pt x="679" y="511"/>
                        <a:pt x="487" y="512"/>
                      </a:cubicBezTo>
                      <a:cubicBezTo>
                        <a:pt x="486" y="508"/>
                        <a:pt x="486" y="91"/>
                        <a:pt x="487" y="86"/>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endParaRPr lang="en-US" dirty="0">
                    <a:latin typeface="Segoe UI" panose="020B0502040204020203" pitchFamily="34" charset="0"/>
                  </a:endParaRPr>
                </a:p>
              </p:txBody>
            </p:sp>
          </p:grpSp>
          <p:sp>
            <p:nvSpPr>
              <p:cNvPr id="14" name="TextBox 13"/>
              <p:cNvSpPr txBox="1"/>
              <p:nvPr/>
            </p:nvSpPr>
            <p:spPr>
              <a:xfrm>
                <a:off x="5789409" y="5957977"/>
                <a:ext cx="644106" cy="169534"/>
              </a:xfrm>
              <a:prstGeom prst="rect">
                <a:avLst/>
              </a:prstGeom>
              <a:noFill/>
            </p:spPr>
            <p:txBody>
              <a:bodyPr wrap="square" lIns="0" tIns="0" rIns="0" bIns="0" rtlCol="0">
                <a:spAutoFit/>
              </a:bodyPr>
              <a:lstStyle/>
              <a:p>
                <a:pPr algn="ctr">
                  <a:lnSpc>
                    <a:spcPct val="90000"/>
                  </a:lnSpc>
                  <a:spcAft>
                    <a:spcPts val="612"/>
                  </a:spcAft>
                </a:pPr>
                <a:r>
                  <a:rPr lang="en-US" sz="1224" dirty="0">
                    <a:gradFill>
                      <a:gsLst>
                        <a:gs pos="2917">
                          <a:schemeClr val="tx1"/>
                        </a:gs>
                        <a:gs pos="30000">
                          <a:schemeClr val="tx1"/>
                        </a:gs>
                      </a:gsLst>
                      <a:lin ang="5400000" scaled="0"/>
                    </a:gradFill>
                  </a:rPr>
                  <a:t>PPI</a:t>
                </a:r>
              </a:p>
            </p:txBody>
          </p:sp>
        </p:grpSp>
      </p:grpSp>
      <p:grpSp>
        <p:nvGrpSpPr>
          <p:cNvPr id="7" name="Group 6"/>
          <p:cNvGrpSpPr/>
          <p:nvPr/>
        </p:nvGrpSpPr>
        <p:grpSpPr>
          <a:xfrm>
            <a:off x="313382" y="2593803"/>
            <a:ext cx="11809710" cy="1865207"/>
            <a:chOff x="306401" y="2543176"/>
            <a:chExt cx="11579198" cy="1828800"/>
          </a:xfrm>
        </p:grpSpPr>
        <p:sp>
          <p:nvSpPr>
            <p:cNvPr id="90" name="Rectangle 89"/>
            <p:cNvSpPr/>
            <p:nvPr/>
          </p:nvSpPr>
          <p:spPr bwMode="auto">
            <a:xfrm>
              <a:off x="306401" y="2543176"/>
              <a:ext cx="11579198" cy="1828800"/>
            </a:xfrm>
            <a:prstGeom prst="rect">
              <a:avLst/>
            </a:prstGeom>
            <a:solidFill>
              <a:schemeClr val="bg1">
                <a:lumMod val="95000"/>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376" tIns="145900" rIns="182376" bIns="145900" numCol="1" spcCol="0" rtlCol="0" fromWordArt="0" anchor="t" anchorCtr="0" forceAA="0" compatLnSpc="1">
              <a:prstTxWarp prst="textNoShape">
                <a:avLst/>
              </a:prstTxWarp>
              <a:noAutofit/>
            </a:bodyPr>
            <a:lstStyle/>
            <a:p>
              <a:pPr algn="ctr" defTabSz="911556" fontAlgn="base">
                <a:lnSpc>
                  <a:spcPct val="90000"/>
                </a:lnSpc>
                <a:spcBef>
                  <a:spcPct val="0"/>
                </a:spcBef>
                <a:spcAft>
                  <a:spcPct val="0"/>
                </a:spcAft>
              </a:pPr>
              <a:endParaRPr lang="en-US" sz="1796"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3859329" y="3117417"/>
              <a:ext cx="4841101" cy="821732"/>
              <a:chOff x="3257221" y="3143563"/>
              <a:chExt cx="4841101" cy="821732"/>
            </a:xfrm>
          </p:grpSpPr>
          <p:grpSp>
            <p:nvGrpSpPr>
              <p:cNvPr id="64" name="Group 63"/>
              <p:cNvGrpSpPr>
                <a:grpSpLocks noChangeAspect="1"/>
              </p:cNvGrpSpPr>
              <p:nvPr/>
            </p:nvGrpSpPr>
            <p:grpSpPr>
              <a:xfrm>
                <a:off x="3257221" y="3143563"/>
                <a:ext cx="821433" cy="821732"/>
                <a:chOff x="1483882" y="4465601"/>
                <a:chExt cx="1704977" cy="1705603"/>
              </a:xfrm>
              <a:solidFill>
                <a:schemeClr val="accent6"/>
              </a:solidFill>
            </p:grpSpPr>
            <p:sp>
              <p:nvSpPr>
                <p:cNvPr id="66" name="Freeform 65"/>
                <p:cNvSpPr>
                  <a:spLocks/>
                </p:cNvSpPr>
                <p:nvPr/>
              </p:nvSpPr>
              <p:spPr bwMode="auto">
                <a:xfrm>
                  <a:off x="2239533" y="4465601"/>
                  <a:ext cx="949326" cy="841375"/>
                </a:xfrm>
                <a:custGeom>
                  <a:avLst/>
                  <a:gdLst>
                    <a:gd name="T0" fmla="*/ 0 w 598"/>
                    <a:gd name="T1" fmla="*/ 530 h 530"/>
                    <a:gd name="T2" fmla="*/ 598 w 598"/>
                    <a:gd name="T3" fmla="*/ 530 h 530"/>
                    <a:gd name="T4" fmla="*/ 598 w 598"/>
                    <a:gd name="T5" fmla="*/ 0 h 530"/>
                    <a:gd name="T6" fmla="*/ 0 w 598"/>
                    <a:gd name="T7" fmla="*/ 84 h 530"/>
                    <a:gd name="T8" fmla="*/ 0 w 598"/>
                    <a:gd name="T9" fmla="*/ 530 h 530"/>
                  </a:gdLst>
                  <a:ahLst/>
                  <a:cxnLst>
                    <a:cxn ang="0">
                      <a:pos x="T0" y="T1"/>
                    </a:cxn>
                    <a:cxn ang="0">
                      <a:pos x="T2" y="T3"/>
                    </a:cxn>
                    <a:cxn ang="0">
                      <a:pos x="T4" y="T5"/>
                    </a:cxn>
                    <a:cxn ang="0">
                      <a:pos x="T6" y="T7"/>
                    </a:cxn>
                    <a:cxn ang="0">
                      <a:pos x="T8" y="T9"/>
                    </a:cxn>
                  </a:cxnLst>
                  <a:rect l="0" t="0" r="r" b="b"/>
                  <a:pathLst>
                    <a:path w="598" h="530">
                      <a:moveTo>
                        <a:pt x="0" y="530"/>
                      </a:moveTo>
                      <a:lnTo>
                        <a:pt x="598" y="530"/>
                      </a:lnTo>
                      <a:lnTo>
                        <a:pt x="598" y="0"/>
                      </a:lnTo>
                      <a:lnTo>
                        <a:pt x="0" y="84"/>
                      </a:lnTo>
                      <a:lnTo>
                        <a:pt x="0" y="5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7" name="Freeform 66"/>
                <p:cNvSpPr>
                  <a:spLocks/>
                </p:cNvSpPr>
                <p:nvPr/>
              </p:nvSpPr>
              <p:spPr bwMode="auto">
                <a:xfrm>
                  <a:off x="1483882" y="4602125"/>
                  <a:ext cx="727072" cy="704850"/>
                </a:xfrm>
                <a:custGeom>
                  <a:avLst/>
                  <a:gdLst>
                    <a:gd name="T0" fmla="*/ 458 w 458"/>
                    <a:gd name="T1" fmla="*/ 444 h 444"/>
                    <a:gd name="T2" fmla="*/ 458 w 458"/>
                    <a:gd name="T3" fmla="*/ 0 h 444"/>
                    <a:gd name="T4" fmla="*/ 0 w 458"/>
                    <a:gd name="T5" fmla="*/ 64 h 444"/>
                    <a:gd name="T6" fmla="*/ 0 w 458"/>
                    <a:gd name="T7" fmla="*/ 444 h 444"/>
                    <a:gd name="T8" fmla="*/ 458 w 458"/>
                    <a:gd name="T9" fmla="*/ 444 h 444"/>
                  </a:gdLst>
                  <a:ahLst/>
                  <a:cxnLst>
                    <a:cxn ang="0">
                      <a:pos x="T0" y="T1"/>
                    </a:cxn>
                    <a:cxn ang="0">
                      <a:pos x="T2" y="T3"/>
                    </a:cxn>
                    <a:cxn ang="0">
                      <a:pos x="T4" y="T5"/>
                    </a:cxn>
                    <a:cxn ang="0">
                      <a:pos x="T6" y="T7"/>
                    </a:cxn>
                    <a:cxn ang="0">
                      <a:pos x="T8" y="T9"/>
                    </a:cxn>
                  </a:cxnLst>
                  <a:rect l="0" t="0" r="r" b="b"/>
                  <a:pathLst>
                    <a:path w="458" h="444">
                      <a:moveTo>
                        <a:pt x="458" y="444"/>
                      </a:moveTo>
                      <a:lnTo>
                        <a:pt x="458" y="0"/>
                      </a:lnTo>
                      <a:lnTo>
                        <a:pt x="0" y="64"/>
                      </a:lnTo>
                      <a:lnTo>
                        <a:pt x="0" y="444"/>
                      </a:lnTo>
                      <a:lnTo>
                        <a:pt x="458" y="4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8" name="Freeform 67"/>
                <p:cNvSpPr>
                  <a:spLocks/>
                </p:cNvSpPr>
                <p:nvPr/>
              </p:nvSpPr>
              <p:spPr bwMode="auto">
                <a:xfrm>
                  <a:off x="1483882" y="5331414"/>
                  <a:ext cx="727074" cy="701676"/>
                </a:xfrm>
                <a:custGeom>
                  <a:avLst/>
                  <a:gdLst>
                    <a:gd name="T0" fmla="*/ 458 w 458"/>
                    <a:gd name="T1" fmla="*/ 0 h 442"/>
                    <a:gd name="T2" fmla="*/ 0 w 458"/>
                    <a:gd name="T3" fmla="*/ 0 h 442"/>
                    <a:gd name="T4" fmla="*/ 0 w 458"/>
                    <a:gd name="T5" fmla="*/ 379 h 442"/>
                    <a:gd name="T6" fmla="*/ 458 w 458"/>
                    <a:gd name="T7" fmla="*/ 442 h 442"/>
                    <a:gd name="T8" fmla="*/ 458 w 458"/>
                    <a:gd name="T9" fmla="*/ 0 h 442"/>
                  </a:gdLst>
                  <a:ahLst/>
                  <a:cxnLst>
                    <a:cxn ang="0">
                      <a:pos x="T0" y="T1"/>
                    </a:cxn>
                    <a:cxn ang="0">
                      <a:pos x="T2" y="T3"/>
                    </a:cxn>
                    <a:cxn ang="0">
                      <a:pos x="T4" y="T5"/>
                    </a:cxn>
                    <a:cxn ang="0">
                      <a:pos x="T6" y="T7"/>
                    </a:cxn>
                    <a:cxn ang="0">
                      <a:pos x="T8" y="T9"/>
                    </a:cxn>
                  </a:cxnLst>
                  <a:rect l="0" t="0" r="r" b="b"/>
                  <a:pathLst>
                    <a:path w="458" h="442">
                      <a:moveTo>
                        <a:pt x="458" y="0"/>
                      </a:moveTo>
                      <a:lnTo>
                        <a:pt x="0" y="0"/>
                      </a:lnTo>
                      <a:lnTo>
                        <a:pt x="0" y="379"/>
                      </a:lnTo>
                      <a:lnTo>
                        <a:pt x="458" y="442"/>
                      </a:lnTo>
                      <a:lnTo>
                        <a:pt x="4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68"/>
                <p:cNvSpPr>
                  <a:spLocks/>
                </p:cNvSpPr>
                <p:nvPr/>
              </p:nvSpPr>
              <p:spPr bwMode="auto">
                <a:xfrm>
                  <a:off x="2239534" y="5331414"/>
                  <a:ext cx="949323" cy="839790"/>
                </a:xfrm>
                <a:custGeom>
                  <a:avLst/>
                  <a:gdLst>
                    <a:gd name="T0" fmla="*/ 0 w 598"/>
                    <a:gd name="T1" fmla="*/ 0 h 529"/>
                    <a:gd name="T2" fmla="*/ 0 w 598"/>
                    <a:gd name="T3" fmla="*/ 445 h 529"/>
                    <a:gd name="T4" fmla="*/ 598 w 598"/>
                    <a:gd name="T5" fmla="*/ 529 h 529"/>
                    <a:gd name="T6" fmla="*/ 598 w 598"/>
                    <a:gd name="T7" fmla="*/ 0 h 529"/>
                    <a:gd name="T8" fmla="*/ 0 w 598"/>
                    <a:gd name="T9" fmla="*/ 0 h 529"/>
                  </a:gdLst>
                  <a:ahLst/>
                  <a:cxnLst>
                    <a:cxn ang="0">
                      <a:pos x="T0" y="T1"/>
                    </a:cxn>
                    <a:cxn ang="0">
                      <a:pos x="T2" y="T3"/>
                    </a:cxn>
                    <a:cxn ang="0">
                      <a:pos x="T4" y="T5"/>
                    </a:cxn>
                    <a:cxn ang="0">
                      <a:pos x="T6" y="T7"/>
                    </a:cxn>
                    <a:cxn ang="0">
                      <a:pos x="T8" y="T9"/>
                    </a:cxn>
                  </a:cxnLst>
                  <a:rect l="0" t="0" r="r" b="b"/>
                  <a:pathLst>
                    <a:path w="598" h="529">
                      <a:moveTo>
                        <a:pt x="0" y="0"/>
                      </a:moveTo>
                      <a:lnTo>
                        <a:pt x="0" y="445"/>
                      </a:lnTo>
                      <a:lnTo>
                        <a:pt x="598" y="529"/>
                      </a:lnTo>
                      <a:lnTo>
                        <a:pt x="59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3" name="Rectangle 2"/>
              <p:cNvSpPr/>
              <p:nvPr/>
            </p:nvSpPr>
            <p:spPr>
              <a:xfrm>
                <a:off x="4313591" y="3169710"/>
                <a:ext cx="3784731" cy="782971"/>
              </a:xfrm>
              <a:prstGeom prst="rect">
                <a:avLst/>
              </a:prstGeom>
            </p:spPr>
            <p:txBody>
              <a:bodyPr wrap="square">
                <a:spAutoFit/>
              </a:bodyPr>
              <a:lstStyle/>
              <a:p>
                <a:pPr defTabSz="932597">
                  <a:defRPr/>
                </a:pPr>
                <a:r>
                  <a:rPr lang="en-US" sz="4488" b="1" kern="0" spc="-100" dirty="0">
                    <a:ln w="3175">
                      <a:noFill/>
                    </a:ln>
                    <a:solidFill>
                      <a:schemeClr val="accent6"/>
                    </a:solidFill>
                    <a:latin typeface="Segoe UI" panose="020B0502040204020203" pitchFamily="34" charset="0"/>
                  </a:rPr>
                  <a:t>WINDOWS 10</a:t>
                </a:r>
                <a:endParaRPr lang="en-US" sz="1836" kern="0" dirty="0">
                  <a:solidFill>
                    <a:schemeClr val="accent6"/>
                  </a:solidFill>
                </a:endParaRPr>
              </a:p>
            </p:txBody>
          </p:sp>
        </p:grpSp>
      </p:grpSp>
    </p:spTree>
    <p:extLst>
      <p:ext uri="{BB962C8B-B14F-4D97-AF65-F5344CB8AC3E}">
        <p14:creationId xmlns:p14="http://schemas.microsoft.com/office/powerpoint/2010/main" val="47490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750"/>
                                        <p:tgtEl>
                                          <p:spTgt spid="8"/>
                                        </p:tgtEl>
                                      </p:cBhvr>
                                    </p:animEffect>
                                    <p:anim calcmode="lin" valueType="num">
                                      <p:cBhvr>
                                        <p:cTn id="14" dur="750" fill="hold"/>
                                        <p:tgtEl>
                                          <p:spTgt spid="8"/>
                                        </p:tgtEl>
                                        <p:attrNameLst>
                                          <p:attrName>ppt_x</p:attrName>
                                        </p:attrNameLst>
                                      </p:cBhvr>
                                      <p:tavLst>
                                        <p:tav tm="0">
                                          <p:val>
                                            <p:strVal val="#ppt_x"/>
                                          </p:val>
                                        </p:tav>
                                        <p:tav tm="100000">
                                          <p:val>
                                            <p:strVal val="#ppt_x"/>
                                          </p:val>
                                        </p:tav>
                                      </p:tavLst>
                                    </p:anim>
                                    <p:anim calcmode="lin" valueType="num">
                                      <p:cBhvr>
                                        <p:cTn id="15" dur="75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750"/>
                                        <p:tgtEl>
                                          <p:spTgt spid="17"/>
                                        </p:tgtEl>
                                      </p:cBhvr>
                                    </p:animEffect>
                                    <p:anim calcmode="lin" valueType="num">
                                      <p:cBhvr>
                                        <p:cTn id="24" dur="750" fill="hold"/>
                                        <p:tgtEl>
                                          <p:spTgt spid="17"/>
                                        </p:tgtEl>
                                        <p:attrNameLst>
                                          <p:attrName>ppt_x</p:attrName>
                                        </p:attrNameLst>
                                      </p:cBhvr>
                                      <p:tavLst>
                                        <p:tav tm="0">
                                          <p:val>
                                            <p:strVal val="#ppt_x"/>
                                          </p:val>
                                        </p:tav>
                                        <p:tav tm="100000">
                                          <p:val>
                                            <p:strVal val="#ppt_x"/>
                                          </p:val>
                                        </p:tav>
                                      </p:tavLst>
                                    </p:anim>
                                    <p:anim calcmode="lin" valueType="num">
                                      <p:cBhvr>
                                        <p:cTn id="25" dur="750" fill="hold"/>
                                        <p:tgtEl>
                                          <p:spTgt spid="1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750"/>
                                        <p:tgtEl>
                                          <p:spTgt spid="18"/>
                                        </p:tgtEl>
                                      </p:cBhvr>
                                    </p:animEffect>
                                    <p:anim calcmode="lin" valueType="num">
                                      <p:cBhvr>
                                        <p:cTn id="29" dur="750" fill="hold"/>
                                        <p:tgtEl>
                                          <p:spTgt spid="18"/>
                                        </p:tgtEl>
                                        <p:attrNameLst>
                                          <p:attrName>ppt_x</p:attrName>
                                        </p:attrNameLst>
                                      </p:cBhvr>
                                      <p:tavLst>
                                        <p:tav tm="0">
                                          <p:val>
                                            <p:strVal val="#ppt_x"/>
                                          </p:val>
                                        </p:tav>
                                        <p:tav tm="100000">
                                          <p:val>
                                            <p:strVal val="#ppt_x"/>
                                          </p:val>
                                        </p:tav>
                                      </p:tavLst>
                                    </p:anim>
                                    <p:anim calcmode="lin" valueType="num">
                                      <p:cBhvr>
                                        <p:cTn id="30" dur="75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750"/>
                                        <p:tgtEl>
                                          <p:spTgt spid="19"/>
                                        </p:tgtEl>
                                      </p:cBhvr>
                                    </p:animEffect>
                                    <p:anim calcmode="lin" valueType="num">
                                      <p:cBhvr>
                                        <p:cTn id="34" dur="750" fill="hold"/>
                                        <p:tgtEl>
                                          <p:spTgt spid="19"/>
                                        </p:tgtEl>
                                        <p:attrNameLst>
                                          <p:attrName>ppt_x</p:attrName>
                                        </p:attrNameLst>
                                      </p:cBhvr>
                                      <p:tavLst>
                                        <p:tav tm="0">
                                          <p:val>
                                            <p:strVal val="#ppt_x"/>
                                          </p:val>
                                        </p:tav>
                                        <p:tav tm="100000">
                                          <p:val>
                                            <p:strVal val="#ppt_x"/>
                                          </p:val>
                                        </p:tav>
                                      </p:tavLst>
                                    </p:anim>
                                    <p:anim calcmode="lin" valueType="num">
                                      <p:cBhvr>
                                        <p:cTn id="35" dur="750" fill="hold"/>
                                        <p:tgtEl>
                                          <p:spTgt spid="19"/>
                                        </p:tgtEl>
                                        <p:attrNameLst>
                                          <p:attrName>ppt_y</p:attrName>
                                        </p:attrNameLst>
                                      </p:cBhvr>
                                      <p:tavLst>
                                        <p:tav tm="0">
                                          <p:val>
                                            <p:strVal val="#ppt_y+.1"/>
                                          </p:val>
                                        </p:tav>
                                        <p:tav tm="100000">
                                          <p:val>
                                            <p:strVal val="#ppt_y"/>
                                          </p:val>
                                        </p:tav>
                                      </p:tavLst>
                                    </p:anim>
                                  </p:childTnLst>
                                </p:cTn>
                              </p:par>
                              <p:par>
                                <p:cTn id="36" presetID="47"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750"/>
                                        <p:tgtEl>
                                          <p:spTgt spid="20"/>
                                        </p:tgtEl>
                                      </p:cBhvr>
                                    </p:animEffect>
                                    <p:anim calcmode="lin" valueType="num">
                                      <p:cBhvr>
                                        <p:cTn id="39" dur="750" fill="hold"/>
                                        <p:tgtEl>
                                          <p:spTgt spid="20"/>
                                        </p:tgtEl>
                                        <p:attrNameLst>
                                          <p:attrName>ppt_x</p:attrName>
                                        </p:attrNameLst>
                                      </p:cBhvr>
                                      <p:tavLst>
                                        <p:tav tm="0">
                                          <p:val>
                                            <p:strVal val="#ppt_x"/>
                                          </p:val>
                                        </p:tav>
                                        <p:tav tm="100000">
                                          <p:val>
                                            <p:strVal val="#ppt_x"/>
                                          </p:val>
                                        </p:tav>
                                      </p:tavLst>
                                    </p:anim>
                                    <p:anim calcmode="lin" valueType="num">
                                      <p:cBhvr>
                                        <p:cTn id="40" dur="750" fill="hold"/>
                                        <p:tgtEl>
                                          <p:spTgt spid="20"/>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anim calcmode="lin" valueType="num">
                                      <p:cBhvr>
                                        <p:cTn id="44" dur="750" fill="hold"/>
                                        <p:tgtEl>
                                          <p:spTgt spid="21"/>
                                        </p:tgtEl>
                                        <p:attrNameLst>
                                          <p:attrName>ppt_x</p:attrName>
                                        </p:attrNameLst>
                                      </p:cBhvr>
                                      <p:tavLst>
                                        <p:tav tm="0">
                                          <p:val>
                                            <p:strVal val="#ppt_x"/>
                                          </p:val>
                                        </p:tav>
                                        <p:tav tm="100000">
                                          <p:val>
                                            <p:strVal val="#ppt_x"/>
                                          </p:val>
                                        </p:tav>
                                      </p:tavLst>
                                    </p:anim>
                                    <p:anim calcmode="lin" valueType="num">
                                      <p:cBhvr>
                                        <p:cTn id="45" dur="750" fill="hold"/>
                                        <p:tgtEl>
                                          <p:spTgt spid="21"/>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750"/>
                                        <p:tgtEl>
                                          <p:spTgt spid="22"/>
                                        </p:tgtEl>
                                      </p:cBhvr>
                                    </p:animEffect>
                                    <p:anim calcmode="lin" valueType="num">
                                      <p:cBhvr>
                                        <p:cTn id="49" dur="750" fill="hold"/>
                                        <p:tgtEl>
                                          <p:spTgt spid="22"/>
                                        </p:tgtEl>
                                        <p:attrNameLst>
                                          <p:attrName>ppt_x</p:attrName>
                                        </p:attrNameLst>
                                      </p:cBhvr>
                                      <p:tavLst>
                                        <p:tav tm="0">
                                          <p:val>
                                            <p:strVal val="#ppt_x"/>
                                          </p:val>
                                        </p:tav>
                                        <p:tav tm="100000">
                                          <p:val>
                                            <p:strVal val="#ppt_x"/>
                                          </p:val>
                                        </p:tav>
                                      </p:tavLst>
                                    </p:anim>
                                    <p:anim calcmode="lin" valueType="num">
                                      <p:cBhvr>
                                        <p:cTn id="50" dur="750" fill="hold"/>
                                        <p:tgtEl>
                                          <p:spTgt spid="22"/>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750"/>
                                        <p:tgtEl>
                                          <p:spTgt spid="23"/>
                                        </p:tgtEl>
                                      </p:cBhvr>
                                    </p:animEffect>
                                    <p:anim calcmode="lin" valueType="num">
                                      <p:cBhvr>
                                        <p:cTn id="54" dur="750" fill="hold"/>
                                        <p:tgtEl>
                                          <p:spTgt spid="23"/>
                                        </p:tgtEl>
                                        <p:attrNameLst>
                                          <p:attrName>ppt_x</p:attrName>
                                        </p:attrNameLst>
                                      </p:cBhvr>
                                      <p:tavLst>
                                        <p:tav tm="0">
                                          <p:val>
                                            <p:strVal val="#ppt_x"/>
                                          </p:val>
                                        </p:tav>
                                        <p:tav tm="100000">
                                          <p:val>
                                            <p:strVal val="#ppt_x"/>
                                          </p:val>
                                        </p:tav>
                                      </p:tavLst>
                                    </p:anim>
                                    <p:anim calcmode="lin" valueType="num">
                                      <p:cBhvr>
                                        <p:cTn id="55" dur="750" fill="hold"/>
                                        <p:tgtEl>
                                          <p:spTgt spid="23"/>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750"/>
                                        <p:tgtEl>
                                          <p:spTgt spid="24"/>
                                        </p:tgtEl>
                                      </p:cBhvr>
                                    </p:animEffect>
                                    <p:anim calcmode="lin" valueType="num">
                                      <p:cBhvr>
                                        <p:cTn id="59" dur="750" fill="hold"/>
                                        <p:tgtEl>
                                          <p:spTgt spid="24"/>
                                        </p:tgtEl>
                                        <p:attrNameLst>
                                          <p:attrName>ppt_x</p:attrName>
                                        </p:attrNameLst>
                                      </p:cBhvr>
                                      <p:tavLst>
                                        <p:tav tm="0">
                                          <p:val>
                                            <p:strVal val="#ppt_x"/>
                                          </p:val>
                                        </p:tav>
                                        <p:tav tm="100000">
                                          <p:val>
                                            <p:strVal val="#ppt_x"/>
                                          </p:val>
                                        </p:tav>
                                      </p:tavLst>
                                    </p:anim>
                                    <p:anim calcmode="lin" valueType="num">
                                      <p:cBhvr>
                                        <p:cTn id="60" dur="75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2849880"/>
          </a:xfrm>
        </p:spPr>
        <p:txBody>
          <a:bodyPr/>
          <a:lstStyle/>
          <a:p>
            <a:r>
              <a:rPr lang="es-ES" dirty="0" smtClean="0"/>
              <a:t>Demo</a:t>
            </a:r>
            <a:br>
              <a:rPr lang="es-ES" dirty="0" smtClean="0"/>
            </a:br>
            <a:r>
              <a:rPr lang="es-ES" sz="4800" dirty="0" smtClean="0"/>
              <a:t>- Abrir, compilar aplicación</a:t>
            </a:r>
            <a:br>
              <a:rPr lang="es-ES" sz="4800" dirty="0" smtClean="0"/>
            </a:br>
            <a:r>
              <a:rPr lang="es-ES" sz="4800" dirty="0" smtClean="0"/>
              <a:t>UWP</a:t>
            </a:r>
            <a:endParaRPr lang="es-ES" sz="4800" dirty="0"/>
          </a:p>
        </p:txBody>
      </p:sp>
    </p:spTree>
    <p:extLst>
      <p:ext uri="{BB962C8B-B14F-4D97-AF65-F5344CB8AC3E}">
        <p14:creationId xmlns:p14="http://schemas.microsoft.com/office/powerpoint/2010/main" val="86417198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ASP.NET MVC </a:t>
            </a:r>
            <a:r>
              <a:rPr lang="es-ES" sz="2800" dirty="0" smtClean="0"/>
              <a:t>(Open </a:t>
            </a:r>
            <a:r>
              <a:rPr lang="es-ES" sz="2800" dirty="0" err="1" smtClean="0"/>
              <a:t>Source</a:t>
            </a:r>
            <a:r>
              <a:rPr lang="es-ES" sz="2800" dirty="0" smtClean="0"/>
              <a:t>)</a:t>
            </a:r>
            <a:endParaRPr lang="es-ES" sz="4400" dirty="0"/>
          </a:p>
        </p:txBody>
      </p:sp>
      <p:pic>
        <p:nvPicPr>
          <p:cNvPr id="4" name="Picture 3"/>
          <p:cNvPicPr>
            <a:picLocks noChangeAspect="1"/>
          </p:cNvPicPr>
          <p:nvPr/>
        </p:nvPicPr>
        <p:blipFill>
          <a:blip r:embed="rId3"/>
          <a:stretch>
            <a:fillRect/>
          </a:stretch>
        </p:blipFill>
        <p:spPr>
          <a:xfrm>
            <a:off x="1186" y="1212852"/>
            <a:ext cx="12436475" cy="6681608"/>
          </a:xfrm>
          <a:prstGeom prst="rect">
            <a:avLst/>
          </a:prstGeom>
        </p:spPr>
      </p:pic>
      <p:sp>
        <p:nvSpPr>
          <p:cNvPr id="3" name="Rectangle 2"/>
          <p:cNvSpPr/>
          <p:nvPr/>
        </p:nvSpPr>
        <p:spPr>
          <a:xfrm>
            <a:off x="11115031" y="0"/>
            <a:ext cx="79060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783438944"/>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ASP.NET Web API </a:t>
            </a:r>
            <a:r>
              <a:rPr lang="es-ES" sz="2800" dirty="0" smtClean="0"/>
              <a:t>(Open </a:t>
            </a:r>
            <a:r>
              <a:rPr lang="es-ES" sz="2800" dirty="0" err="1" smtClean="0"/>
              <a:t>Source</a:t>
            </a:r>
            <a:r>
              <a:rPr lang="es-ES" sz="2800" dirty="0" smtClean="0"/>
              <a:t>)</a:t>
            </a:r>
            <a:endParaRPr lang="es-ES" dirty="0"/>
          </a:p>
        </p:txBody>
      </p:sp>
      <p:pic>
        <p:nvPicPr>
          <p:cNvPr id="5" name="Picture 4"/>
          <p:cNvPicPr>
            <a:picLocks noChangeAspect="1"/>
          </p:cNvPicPr>
          <p:nvPr/>
        </p:nvPicPr>
        <p:blipFill>
          <a:blip r:embed="rId3"/>
          <a:stretch>
            <a:fillRect/>
          </a:stretch>
        </p:blipFill>
        <p:spPr>
          <a:xfrm>
            <a:off x="274642" y="1332396"/>
            <a:ext cx="11889564" cy="6788215"/>
          </a:xfrm>
          <a:prstGeom prst="rect">
            <a:avLst/>
          </a:prstGeom>
        </p:spPr>
      </p:pic>
      <p:sp>
        <p:nvSpPr>
          <p:cNvPr id="4" name="Rectangle 3"/>
          <p:cNvSpPr/>
          <p:nvPr/>
        </p:nvSpPr>
        <p:spPr>
          <a:xfrm>
            <a:off x="11115031" y="0"/>
            <a:ext cx="790602"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80503786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38" y="-115587"/>
            <a:ext cx="11887200" cy="1831975"/>
          </a:xfrm>
        </p:spPr>
        <p:txBody>
          <a:bodyPr/>
          <a:lstStyle/>
          <a:p>
            <a:r>
              <a:rPr lang="es-ES" dirty="0" err="1" smtClean="0"/>
              <a:t>MonoGame</a:t>
            </a:r>
            <a:endParaRPr lang="es-ES" dirty="0"/>
          </a:p>
        </p:txBody>
      </p:sp>
      <p:sp>
        <p:nvSpPr>
          <p:cNvPr id="10" name="Text Placeholder 2"/>
          <p:cNvSpPr>
            <a:spLocks noGrp="1"/>
          </p:cNvSpPr>
          <p:nvPr>
            <p:ph type="body" sz="quarter" idx="4294967295"/>
          </p:nvPr>
        </p:nvSpPr>
        <p:spPr>
          <a:xfrm>
            <a:off x="0" y="1212850"/>
            <a:ext cx="11887200" cy="1138238"/>
          </a:xfrm>
        </p:spPr>
        <p:txBody>
          <a:bodyPr/>
          <a:lstStyle/>
          <a:p>
            <a:pPr lvl="1"/>
            <a:r>
              <a:rPr lang="en-US" dirty="0"/>
              <a:t>Open </a:t>
            </a:r>
            <a:r>
              <a:rPr lang="en-US" dirty="0" smtClean="0"/>
              <a:t>Source, </a:t>
            </a:r>
            <a:r>
              <a:rPr lang="en-US" dirty="0" err="1" smtClean="0"/>
              <a:t>basado</a:t>
            </a:r>
            <a:r>
              <a:rPr lang="en-US" dirty="0" smtClean="0"/>
              <a:t> en Mono</a:t>
            </a:r>
            <a:endParaRPr lang="en-US" dirty="0"/>
          </a:p>
          <a:p>
            <a:pPr lvl="1"/>
            <a:r>
              <a:rPr lang="en-US" dirty="0"/>
              <a:t>Para Windows Phone</a:t>
            </a:r>
            <a:r>
              <a:rPr lang="es-ES" dirty="0"/>
              <a:t>, </a:t>
            </a:r>
            <a:r>
              <a:rPr lang="en-US" dirty="0"/>
              <a:t>Android, iOS</a:t>
            </a:r>
          </a:p>
          <a:p>
            <a:pPr lvl="1"/>
            <a:r>
              <a:rPr lang="en-US" dirty="0"/>
              <a:t>Para Windows, Windows Store, Linux, OS </a:t>
            </a:r>
            <a:r>
              <a:rPr lang="en-US" dirty="0" smtClean="0"/>
              <a:t>X</a:t>
            </a:r>
            <a:endParaRPr lang="en-US" dirty="0"/>
          </a:p>
        </p:txBody>
      </p:sp>
      <p:pic>
        <p:nvPicPr>
          <p:cNvPr id="4" name="Picture 3"/>
          <p:cNvPicPr>
            <a:picLocks noChangeAspect="1"/>
          </p:cNvPicPr>
          <p:nvPr/>
        </p:nvPicPr>
        <p:blipFill>
          <a:blip r:embed="rId3"/>
          <a:stretch>
            <a:fillRect/>
          </a:stretch>
        </p:blipFill>
        <p:spPr>
          <a:xfrm>
            <a:off x="8662996" y="185503"/>
            <a:ext cx="2743200" cy="1790700"/>
          </a:xfrm>
          <a:prstGeom prst="rect">
            <a:avLst/>
          </a:prstGeom>
        </p:spPr>
      </p:pic>
      <p:pic>
        <p:nvPicPr>
          <p:cNvPr id="5" name="Picture 4"/>
          <p:cNvPicPr>
            <a:picLocks noChangeAspect="1"/>
          </p:cNvPicPr>
          <p:nvPr/>
        </p:nvPicPr>
        <p:blipFill>
          <a:blip r:embed="rId4"/>
          <a:stretch>
            <a:fillRect/>
          </a:stretch>
        </p:blipFill>
        <p:spPr>
          <a:xfrm>
            <a:off x="483993" y="3714614"/>
            <a:ext cx="2714625" cy="2952750"/>
          </a:xfrm>
          <a:prstGeom prst="rect">
            <a:avLst/>
          </a:prstGeom>
        </p:spPr>
      </p:pic>
      <p:pic>
        <p:nvPicPr>
          <p:cNvPr id="6" name="Picture 5"/>
          <p:cNvPicPr>
            <a:picLocks noChangeAspect="1"/>
          </p:cNvPicPr>
          <p:nvPr/>
        </p:nvPicPr>
        <p:blipFill>
          <a:blip r:embed="rId5"/>
          <a:stretch>
            <a:fillRect/>
          </a:stretch>
        </p:blipFill>
        <p:spPr>
          <a:xfrm>
            <a:off x="8412860" y="2183421"/>
            <a:ext cx="3057525" cy="2000250"/>
          </a:xfrm>
          <a:prstGeom prst="rect">
            <a:avLst/>
          </a:prstGeom>
        </p:spPr>
      </p:pic>
      <p:pic>
        <p:nvPicPr>
          <p:cNvPr id="7" name="Picture 6"/>
          <p:cNvPicPr>
            <a:picLocks noChangeAspect="1"/>
          </p:cNvPicPr>
          <p:nvPr/>
        </p:nvPicPr>
        <p:blipFill>
          <a:blip r:embed="rId6"/>
          <a:stretch>
            <a:fillRect/>
          </a:stretch>
        </p:blipFill>
        <p:spPr>
          <a:xfrm>
            <a:off x="4492532" y="4819514"/>
            <a:ext cx="2886075" cy="1847850"/>
          </a:xfrm>
          <a:prstGeom prst="rect">
            <a:avLst/>
          </a:prstGeom>
        </p:spPr>
      </p:pic>
      <p:pic>
        <p:nvPicPr>
          <p:cNvPr id="8" name="Picture 7"/>
          <p:cNvPicPr>
            <a:picLocks noChangeAspect="1"/>
          </p:cNvPicPr>
          <p:nvPr/>
        </p:nvPicPr>
        <p:blipFill>
          <a:blip r:embed="rId7"/>
          <a:stretch>
            <a:fillRect/>
          </a:stretch>
        </p:blipFill>
        <p:spPr>
          <a:xfrm>
            <a:off x="8662996" y="4390889"/>
            <a:ext cx="2714625" cy="2276475"/>
          </a:xfrm>
          <a:prstGeom prst="rect">
            <a:avLst/>
          </a:prstGeom>
        </p:spPr>
      </p:pic>
      <p:pic>
        <p:nvPicPr>
          <p:cNvPr id="9" name="Picture 8"/>
          <p:cNvPicPr>
            <a:picLocks noChangeAspect="1"/>
          </p:cNvPicPr>
          <p:nvPr/>
        </p:nvPicPr>
        <p:blipFill>
          <a:blip r:embed="rId8"/>
          <a:stretch>
            <a:fillRect/>
          </a:stretch>
        </p:blipFill>
        <p:spPr>
          <a:xfrm>
            <a:off x="4483007" y="2737821"/>
            <a:ext cx="2895600" cy="1885950"/>
          </a:xfrm>
          <a:prstGeom prst="rect">
            <a:avLst/>
          </a:prstGeom>
        </p:spPr>
      </p:pic>
    </p:spTree>
    <p:extLst>
      <p:ext uri="{BB962C8B-B14F-4D97-AF65-F5344CB8AC3E}">
        <p14:creationId xmlns:p14="http://schemas.microsoft.com/office/powerpoint/2010/main" val="9946865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6"/>
          <p:cNvPicPr/>
          <p:nvPr/>
        </p:nvPicPr>
        <p:blipFill>
          <a:blip r:embed="rId3">
            <a:lum contrast="-20000"/>
          </a:blip>
          <a:stretch>
            <a:fillRect/>
          </a:stretch>
        </p:blipFill>
        <p:spPr>
          <a:xfrm>
            <a:off x="4203099" y="1267773"/>
            <a:ext cx="4102259" cy="1108643"/>
          </a:xfrm>
          <a:prstGeom prst="rect">
            <a:avLst/>
          </a:prstGeom>
          <a:ln>
            <a:noFill/>
          </a:ln>
        </p:spPr>
      </p:pic>
      <p:sp>
        <p:nvSpPr>
          <p:cNvPr id="665" name="CustomShape 1"/>
          <p:cNvSpPr/>
          <p:nvPr/>
        </p:nvSpPr>
        <p:spPr>
          <a:xfrm>
            <a:off x="1283415" y="2612955"/>
            <a:ext cx="1708059" cy="713772"/>
          </a:xfrm>
          <a:prstGeom prst="rect">
            <a:avLst/>
          </a:prstGeom>
          <a:noFill/>
          <a:ln>
            <a:noFill/>
          </a:ln>
        </p:spPr>
        <p:txBody>
          <a:bodyPr wrap="none" lIns="91792" tIns="45896" rIns="91792" bIns="45896"/>
          <a:lstStyle/>
          <a:p>
            <a:pPr defTabSz="932597"/>
            <a:r>
              <a:rPr lang="en-US" sz="4080">
                <a:solidFill>
                  <a:srgbClr val="404040"/>
                </a:solidFill>
                <a:latin typeface="Segoe UI"/>
              </a:rPr>
              <a:t>editor</a:t>
            </a:r>
            <a:endParaRPr sz="1836">
              <a:solidFill>
                <a:prstClr val="black"/>
              </a:solidFill>
              <a:latin typeface="Arial"/>
            </a:endParaRPr>
          </a:p>
        </p:txBody>
      </p:sp>
      <p:sp>
        <p:nvSpPr>
          <p:cNvPr id="666" name="CustomShape 2"/>
          <p:cNvSpPr/>
          <p:nvPr/>
        </p:nvSpPr>
        <p:spPr>
          <a:xfrm>
            <a:off x="9900449" y="2636820"/>
            <a:ext cx="1060010" cy="713772"/>
          </a:xfrm>
          <a:prstGeom prst="rect">
            <a:avLst/>
          </a:prstGeom>
          <a:noFill/>
          <a:ln>
            <a:noFill/>
          </a:ln>
        </p:spPr>
        <p:txBody>
          <a:bodyPr wrap="none" lIns="91792" tIns="45896" rIns="91792" bIns="45896"/>
          <a:lstStyle/>
          <a:p>
            <a:pPr defTabSz="932597"/>
            <a:r>
              <a:rPr lang="en-US" sz="4080">
                <a:solidFill>
                  <a:srgbClr val="404040"/>
                </a:solidFill>
                <a:latin typeface="Segoe UI"/>
              </a:rPr>
              <a:t>IDE</a:t>
            </a:r>
            <a:endParaRPr sz="1836">
              <a:solidFill>
                <a:prstClr val="black"/>
              </a:solidFill>
              <a:latin typeface="Arial"/>
            </a:endParaRPr>
          </a:p>
        </p:txBody>
      </p:sp>
      <p:sp>
        <p:nvSpPr>
          <p:cNvPr id="667" name="CustomShape 3"/>
          <p:cNvSpPr/>
          <p:nvPr/>
        </p:nvSpPr>
        <p:spPr>
          <a:xfrm flipV="1">
            <a:off x="3283738" y="2988199"/>
            <a:ext cx="6300213" cy="8812"/>
          </a:xfrm>
          <a:prstGeom prst="straightConnector1">
            <a:avLst/>
          </a:prstGeom>
          <a:noFill/>
          <a:ln w="76320">
            <a:solidFill>
              <a:srgbClr val="00126B"/>
            </a:solidFill>
            <a:round/>
            <a:headEnd type="triangle" w="med" len="med"/>
            <a:tailEnd type="triangle" w="med" len="med"/>
          </a:ln>
        </p:spPr>
      </p:sp>
      <p:sp>
        <p:nvSpPr>
          <p:cNvPr id="668" name="CustomShape 4"/>
          <p:cNvSpPr/>
          <p:nvPr/>
        </p:nvSpPr>
        <p:spPr>
          <a:xfrm>
            <a:off x="1227238" y="3224654"/>
            <a:ext cx="4112267" cy="2324532"/>
          </a:xfrm>
          <a:prstGeom prst="rect">
            <a:avLst/>
          </a:prstGeom>
          <a:noFill/>
          <a:ln>
            <a:noFill/>
          </a:ln>
        </p:spPr>
        <p:txBody>
          <a:bodyPr lIns="186521" tIns="149070" rIns="186521" bIns="149070"/>
          <a:lstStyle/>
          <a:p>
            <a:pPr defTabSz="932597">
              <a:lnSpc>
                <a:spcPct val="90000"/>
              </a:lnSpc>
            </a:pPr>
            <a:r>
              <a:rPr lang="en-US" sz="2448">
                <a:solidFill>
                  <a:srgbClr val="008DB5"/>
                </a:solidFill>
                <a:latin typeface="Segoe UI"/>
              </a:rPr>
              <a:t>lightweight/fast</a:t>
            </a:r>
            <a:endParaRPr sz="1836">
              <a:solidFill>
                <a:prstClr val="black"/>
              </a:solidFill>
              <a:latin typeface="Arial"/>
            </a:endParaRPr>
          </a:p>
          <a:p>
            <a:pPr defTabSz="932597">
              <a:lnSpc>
                <a:spcPct val="90000"/>
              </a:lnSpc>
            </a:pPr>
            <a:r>
              <a:rPr lang="en-US" sz="2448">
                <a:solidFill>
                  <a:srgbClr val="008DB5"/>
                </a:solidFill>
                <a:latin typeface="Segoe UI"/>
              </a:rPr>
              <a:t>file/folders</a:t>
            </a:r>
            <a:endParaRPr sz="1836">
              <a:solidFill>
                <a:prstClr val="black"/>
              </a:solidFill>
              <a:latin typeface="Arial"/>
            </a:endParaRPr>
          </a:p>
          <a:p>
            <a:pPr defTabSz="932597">
              <a:lnSpc>
                <a:spcPct val="90000"/>
              </a:lnSpc>
            </a:pPr>
            <a:r>
              <a:rPr lang="en-US" sz="2448">
                <a:solidFill>
                  <a:srgbClr val="008DB5"/>
                </a:solidFill>
                <a:latin typeface="Segoe UI"/>
              </a:rPr>
              <a:t>many languages</a:t>
            </a:r>
            <a:endParaRPr sz="1836">
              <a:solidFill>
                <a:prstClr val="black"/>
              </a:solidFill>
              <a:latin typeface="Arial"/>
            </a:endParaRPr>
          </a:p>
          <a:p>
            <a:pPr defTabSz="932597">
              <a:lnSpc>
                <a:spcPct val="90000"/>
              </a:lnSpc>
            </a:pPr>
            <a:r>
              <a:rPr lang="en-US" sz="2448">
                <a:solidFill>
                  <a:srgbClr val="008DB5"/>
                </a:solidFill>
                <a:latin typeface="Segoe UI"/>
              </a:rPr>
              <a:t>many workflows</a:t>
            </a:r>
            <a:endParaRPr sz="1836">
              <a:solidFill>
                <a:prstClr val="black"/>
              </a:solidFill>
              <a:latin typeface="Arial"/>
            </a:endParaRPr>
          </a:p>
          <a:p>
            <a:pPr defTabSz="932597">
              <a:lnSpc>
                <a:spcPct val="90000"/>
              </a:lnSpc>
            </a:pPr>
            <a:r>
              <a:rPr lang="en-US" sz="2448">
                <a:solidFill>
                  <a:srgbClr val="008DB5"/>
                </a:solidFill>
                <a:latin typeface="Segoe UI"/>
              </a:rPr>
              <a:t>keyboard centered </a:t>
            </a:r>
            <a:endParaRPr sz="1836">
              <a:solidFill>
                <a:prstClr val="black"/>
              </a:solidFill>
              <a:latin typeface="Arial"/>
            </a:endParaRPr>
          </a:p>
        </p:txBody>
      </p:sp>
      <p:sp>
        <p:nvSpPr>
          <p:cNvPr id="669" name="CustomShape 5"/>
          <p:cNvSpPr/>
          <p:nvPr/>
        </p:nvSpPr>
        <p:spPr>
          <a:xfrm>
            <a:off x="6940351" y="3224654"/>
            <a:ext cx="4112267" cy="3978985"/>
          </a:xfrm>
          <a:prstGeom prst="rect">
            <a:avLst/>
          </a:prstGeom>
          <a:noFill/>
          <a:ln>
            <a:noFill/>
          </a:ln>
        </p:spPr>
        <p:txBody>
          <a:bodyPr lIns="186521" tIns="149070" rIns="186521" bIns="149070"/>
          <a:lstStyle/>
          <a:p>
            <a:pPr algn="r" defTabSz="932597">
              <a:lnSpc>
                <a:spcPct val="90000"/>
              </a:lnSpc>
            </a:pPr>
            <a:r>
              <a:rPr lang="en-US" sz="2448">
                <a:solidFill>
                  <a:srgbClr val="8BA208"/>
                </a:solidFill>
                <a:latin typeface="Segoe UI"/>
              </a:rPr>
              <a:t>project systems</a:t>
            </a:r>
            <a:endParaRPr sz="1836">
              <a:solidFill>
                <a:prstClr val="black"/>
              </a:solidFill>
              <a:latin typeface="Arial"/>
            </a:endParaRPr>
          </a:p>
          <a:p>
            <a:pPr algn="r" defTabSz="932597">
              <a:lnSpc>
                <a:spcPct val="90000"/>
              </a:lnSpc>
            </a:pPr>
            <a:r>
              <a:rPr lang="en-US" sz="2448">
                <a:solidFill>
                  <a:srgbClr val="8BA208"/>
                </a:solidFill>
                <a:latin typeface="Segoe UI"/>
              </a:rPr>
              <a:t>code understanding</a:t>
            </a:r>
            <a:endParaRPr sz="1836">
              <a:solidFill>
                <a:prstClr val="black"/>
              </a:solidFill>
              <a:latin typeface="Arial"/>
            </a:endParaRPr>
          </a:p>
          <a:p>
            <a:pPr algn="r" defTabSz="932597">
              <a:lnSpc>
                <a:spcPct val="90000"/>
              </a:lnSpc>
            </a:pPr>
            <a:r>
              <a:rPr lang="en-US" sz="2448">
                <a:solidFill>
                  <a:srgbClr val="8BA208"/>
                </a:solidFill>
                <a:latin typeface="Segoe UI"/>
              </a:rPr>
              <a:t>debug</a:t>
            </a:r>
            <a:endParaRPr sz="1836">
              <a:solidFill>
                <a:prstClr val="black"/>
              </a:solidFill>
              <a:latin typeface="Arial"/>
            </a:endParaRPr>
          </a:p>
          <a:p>
            <a:pPr algn="r" defTabSz="932597">
              <a:lnSpc>
                <a:spcPct val="90000"/>
              </a:lnSpc>
            </a:pPr>
            <a:r>
              <a:rPr lang="en-US" sz="2448">
                <a:solidFill>
                  <a:srgbClr val="8BA208"/>
                </a:solidFill>
                <a:latin typeface="Segoe UI"/>
              </a:rPr>
              <a:t>integrated build</a:t>
            </a:r>
            <a:endParaRPr sz="1836">
              <a:solidFill>
                <a:prstClr val="black"/>
              </a:solidFill>
              <a:latin typeface="Arial"/>
            </a:endParaRPr>
          </a:p>
          <a:p>
            <a:pPr algn="r" defTabSz="932597">
              <a:lnSpc>
                <a:spcPct val="90000"/>
              </a:lnSpc>
            </a:pPr>
            <a:r>
              <a:rPr lang="en-US" sz="2448">
                <a:solidFill>
                  <a:srgbClr val="8BA208"/>
                </a:solidFill>
                <a:latin typeface="Segoe UI"/>
              </a:rPr>
              <a:t>File&gt;New, wizards</a:t>
            </a:r>
            <a:endParaRPr sz="1836">
              <a:solidFill>
                <a:prstClr val="black"/>
              </a:solidFill>
              <a:latin typeface="Arial"/>
            </a:endParaRPr>
          </a:p>
          <a:p>
            <a:pPr algn="r" defTabSz="932597">
              <a:lnSpc>
                <a:spcPct val="90000"/>
              </a:lnSpc>
            </a:pPr>
            <a:r>
              <a:rPr lang="en-US" sz="2448">
                <a:solidFill>
                  <a:srgbClr val="8BA208"/>
                </a:solidFill>
                <a:latin typeface="Segoe UI"/>
              </a:rPr>
              <a:t>designers</a:t>
            </a:r>
            <a:endParaRPr sz="1836">
              <a:solidFill>
                <a:prstClr val="black"/>
              </a:solidFill>
              <a:latin typeface="Arial"/>
            </a:endParaRPr>
          </a:p>
          <a:p>
            <a:pPr algn="r" defTabSz="932597">
              <a:lnSpc>
                <a:spcPct val="90000"/>
              </a:lnSpc>
            </a:pPr>
            <a:r>
              <a:rPr lang="en-US" sz="2448">
                <a:solidFill>
                  <a:srgbClr val="8BA208"/>
                </a:solidFill>
                <a:latin typeface="Segoe UI"/>
              </a:rPr>
              <a:t>ALM integration</a:t>
            </a:r>
            <a:endParaRPr sz="1836">
              <a:solidFill>
                <a:prstClr val="black"/>
              </a:solidFill>
              <a:latin typeface="Arial"/>
            </a:endParaRPr>
          </a:p>
          <a:p>
            <a:pPr algn="r" defTabSz="932597">
              <a:lnSpc>
                <a:spcPct val="90000"/>
              </a:lnSpc>
            </a:pPr>
            <a:r>
              <a:rPr lang="en-US" sz="2448">
                <a:solidFill>
                  <a:srgbClr val="8BA208"/>
                </a:solidFill>
                <a:latin typeface="Segoe UI"/>
              </a:rPr>
              <a:t>platform tools</a:t>
            </a:r>
            <a:endParaRPr sz="1836">
              <a:solidFill>
                <a:prstClr val="black"/>
              </a:solidFill>
              <a:latin typeface="Arial"/>
            </a:endParaRPr>
          </a:p>
          <a:p>
            <a:pPr algn="r" defTabSz="932597">
              <a:lnSpc>
                <a:spcPct val="90000"/>
              </a:lnSpc>
            </a:pPr>
            <a:r>
              <a:rPr lang="en-US" sz="2448">
                <a:solidFill>
                  <a:srgbClr val="8BA208"/>
                </a:solidFill>
                <a:latin typeface="Segoe UI"/>
              </a:rPr>
              <a:t>...</a:t>
            </a:r>
            <a:endParaRPr sz="1836">
              <a:solidFill>
                <a:prstClr val="black"/>
              </a:solidFill>
              <a:latin typeface="Arial"/>
            </a:endParaRPr>
          </a:p>
        </p:txBody>
      </p:sp>
    </p:spTree>
    <p:extLst>
      <p:ext uri="{BB962C8B-B14F-4D97-AF65-F5344CB8AC3E}">
        <p14:creationId xmlns:p14="http://schemas.microsoft.com/office/powerpoint/2010/main" val="357531995"/>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86" y="1683814"/>
            <a:ext cx="12436475" cy="5310711"/>
          </a:xfrm>
          <a:prstGeom prst="rect">
            <a:avLst/>
          </a:prstGeom>
        </p:spPr>
      </p:pic>
      <p:sp>
        <p:nvSpPr>
          <p:cNvPr id="5" name="Text Placeholder 2"/>
          <p:cNvSpPr>
            <a:spLocks noGrp="1"/>
          </p:cNvSpPr>
          <p:nvPr>
            <p:ph type="body" sz="quarter" idx="10"/>
          </p:nvPr>
        </p:nvSpPr>
        <p:spPr>
          <a:xfrm>
            <a:off x="2469593" y="523259"/>
            <a:ext cx="11887200" cy="461610"/>
          </a:xfrm>
        </p:spPr>
        <p:txBody>
          <a:bodyPr/>
          <a:lstStyle/>
          <a:p>
            <a:pPr lvl="1"/>
            <a:r>
              <a:rPr lang="en-US" dirty="0" smtClean="0"/>
              <a:t>Multi-</a:t>
            </a:r>
            <a:r>
              <a:rPr lang="en-US" dirty="0" err="1" smtClean="0"/>
              <a:t>platforma</a:t>
            </a:r>
            <a:endParaRPr lang="es-ES" dirty="0"/>
          </a:p>
        </p:txBody>
      </p:sp>
      <p:sp>
        <p:nvSpPr>
          <p:cNvPr id="6" name="Text Placeholder 2"/>
          <p:cNvSpPr txBox="1">
            <a:spLocks/>
          </p:cNvSpPr>
          <p:nvPr/>
        </p:nvSpPr>
        <p:spPr>
          <a:xfrm>
            <a:off x="2467229" y="79513"/>
            <a:ext cx="1190371" cy="461610"/>
          </a:xfrm>
          <a:prstGeom prst="rect">
            <a:avLst/>
          </a:prstGeom>
        </p:spPr>
        <p:txBody>
          <a:bodyPr vert="horz" wrap="square" lIns="146260" tIns="91413" rIns="146260" bIns="91413" rtlCol="0">
            <a:spAutoFit/>
          </a:bodyPr>
          <a:lstStyle>
            <a:lvl1pPr marL="0"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4000" kern="1200" spc="0" baseline="0">
                <a:solidFill>
                  <a:schemeClr val="accent2"/>
                </a:solidFill>
                <a:latin typeface="+mj-lt"/>
                <a:ea typeface="+mn-ea"/>
                <a:cs typeface="+mn-cs"/>
              </a:defRPr>
            </a:lvl1pPr>
            <a:lvl2pPr marL="0" marR="0" indent="0" algn="l" defTabSz="932468"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33"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065"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598" marR="0" indent="0" algn="l" defTabSz="932468"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s-ES" dirty="0" smtClean="0"/>
              <a:t>Con C#</a:t>
            </a:r>
          </a:p>
        </p:txBody>
      </p:sp>
      <p:sp>
        <p:nvSpPr>
          <p:cNvPr id="7" name="Title 1"/>
          <p:cNvSpPr txBox="1">
            <a:spLocks/>
          </p:cNvSpPr>
          <p:nvPr/>
        </p:nvSpPr>
        <p:spPr>
          <a:xfrm>
            <a:off x="274642" y="295277"/>
            <a:ext cx="11889564" cy="917575"/>
          </a:xfrm>
          <a:prstGeom prst="rect">
            <a:avLst/>
          </a:prstGeom>
        </p:spPr>
        <p:txBody>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ES" smtClean="0"/>
              <a:t>Unity</a:t>
            </a:r>
            <a:endParaRPr lang="es-ES"/>
          </a:p>
        </p:txBody>
      </p:sp>
    </p:spTree>
    <p:extLst>
      <p:ext uri="{BB962C8B-B14F-4D97-AF65-F5344CB8AC3E}">
        <p14:creationId xmlns:p14="http://schemas.microsoft.com/office/powerpoint/2010/main" val="5826137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Internet of </a:t>
            </a:r>
            <a:r>
              <a:rPr lang="es-ES" dirty="0" err="1" smtClean="0"/>
              <a:t>Things</a:t>
            </a:r>
            <a:r>
              <a:rPr lang="es-ES" dirty="0" smtClean="0"/>
              <a:t> (</a:t>
            </a:r>
            <a:r>
              <a:rPr lang="es-ES" dirty="0" err="1" smtClean="0"/>
              <a:t>IoT</a:t>
            </a:r>
            <a:r>
              <a:rPr lang="es-ES" dirty="0" smtClean="0"/>
              <a:t>)</a:t>
            </a:r>
            <a:endParaRPr lang="es-ES" dirty="0"/>
          </a:p>
        </p:txBody>
      </p:sp>
      <p:sp>
        <p:nvSpPr>
          <p:cNvPr id="3" name="Text Placeholder 2"/>
          <p:cNvSpPr>
            <a:spLocks noGrp="1"/>
          </p:cNvSpPr>
          <p:nvPr>
            <p:ph type="body" sz="quarter" idx="10"/>
          </p:nvPr>
        </p:nvSpPr>
        <p:spPr>
          <a:xfrm>
            <a:off x="274638" y="1212851"/>
            <a:ext cx="11887200" cy="1077163"/>
          </a:xfrm>
        </p:spPr>
        <p:txBody>
          <a:bodyPr/>
          <a:lstStyle/>
          <a:p>
            <a:r>
              <a:rPr lang="es-ES" dirty="0" smtClean="0"/>
              <a:t>.NET Micro Framework</a:t>
            </a:r>
          </a:p>
          <a:p>
            <a:pPr lvl="1"/>
            <a:r>
              <a:rPr lang="es-ES" dirty="0" smtClean="0"/>
              <a:t>Open </a:t>
            </a:r>
            <a:r>
              <a:rPr lang="es-ES" dirty="0" err="1" smtClean="0"/>
              <a:t>Source</a:t>
            </a:r>
            <a:endParaRPr lang="es-E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6697" y="2978544"/>
            <a:ext cx="3419475" cy="257175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176" y="409800"/>
            <a:ext cx="2964483" cy="268326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1305" y="3743324"/>
            <a:ext cx="3213100" cy="2908300"/>
          </a:xfrm>
          <a:prstGeom prst="rect">
            <a:avLst/>
          </a:prstGeom>
        </p:spPr>
      </p:pic>
    </p:spTree>
    <p:extLst>
      <p:ext uri="{BB962C8B-B14F-4D97-AF65-F5344CB8AC3E}">
        <p14:creationId xmlns:p14="http://schemas.microsoft.com/office/powerpoint/2010/main" val="348859008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3789680"/>
          </a:xfrm>
        </p:spPr>
        <p:txBody>
          <a:bodyPr/>
          <a:lstStyle/>
          <a:p>
            <a:r>
              <a:rPr lang="es-ES" dirty="0" smtClean="0"/>
              <a:t>Demo</a:t>
            </a:r>
            <a:br>
              <a:rPr lang="es-ES" dirty="0" smtClean="0"/>
            </a:br>
            <a:r>
              <a:rPr lang="es-ES" sz="4800" dirty="0" smtClean="0"/>
              <a:t>- Abrir proyecto en </a:t>
            </a:r>
            <a:r>
              <a:rPr lang="es-ES" sz="4800" dirty="0" err="1" smtClean="0"/>
              <a:t>Unity</a:t>
            </a:r>
            <a:endParaRPr lang="es-ES" sz="4800" dirty="0"/>
          </a:p>
        </p:txBody>
      </p:sp>
    </p:spTree>
    <p:extLst>
      <p:ext uri="{BB962C8B-B14F-4D97-AF65-F5344CB8AC3E}">
        <p14:creationId xmlns:p14="http://schemas.microsoft.com/office/powerpoint/2010/main" val="3063461045"/>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Visual Studio es más que .NET</a:t>
            </a:r>
            <a:endParaRPr lang="es-ES" dirty="0"/>
          </a:p>
        </p:txBody>
      </p:sp>
    </p:spTree>
    <p:extLst>
      <p:ext uri="{BB962C8B-B14F-4D97-AF65-F5344CB8AC3E}">
        <p14:creationId xmlns:p14="http://schemas.microsoft.com/office/powerpoint/2010/main" val="2328369353"/>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69" y="1826261"/>
            <a:ext cx="11936576" cy="4067826"/>
          </a:xfrm>
          <a:prstGeom prst="rect">
            <a:avLst/>
          </a:prstGeom>
        </p:spPr>
      </p:pic>
      <p:grpSp>
        <p:nvGrpSpPr>
          <p:cNvPr id="2" name="Group 1"/>
          <p:cNvGrpSpPr/>
          <p:nvPr/>
        </p:nvGrpSpPr>
        <p:grpSpPr>
          <a:xfrm>
            <a:off x="4531556" y="2685618"/>
            <a:ext cx="2641463" cy="2673414"/>
            <a:chOff x="8805791" y="3825484"/>
            <a:chExt cx="2641463" cy="2673414"/>
          </a:xfrm>
        </p:grpSpPr>
        <p:sp>
          <p:nvSpPr>
            <p:cNvPr id="12" name="Oval 11"/>
            <p:cNvSpPr/>
            <p:nvPr/>
          </p:nvSpPr>
          <p:spPr bwMode="auto">
            <a:xfrm>
              <a:off x="8883198" y="3934842"/>
              <a:ext cx="2564056" cy="2564056"/>
            </a:xfrm>
            <a:prstGeom prst="ellipse">
              <a:avLst/>
            </a:prstGeom>
            <a:solidFill>
              <a:srgbClr val="FFFFFF">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805791" y="3825484"/>
              <a:ext cx="2345154" cy="2647969"/>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8" name="Title 1"/>
          <p:cNvSpPr txBox="1">
            <a:spLocks/>
          </p:cNvSpPr>
          <p:nvPr/>
        </p:nvSpPr>
        <p:spPr>
          <a:xfrm>
            <a:off x="367049" y="295281"/>
            <a:ext cx="11696036" cy="917575"/>
          </a:xfrm>
          <a:prstGeom prst="rect">
            <a:avLst/>
          </a:prstGeom>
        </p:spPr>
        <p:txBody>
          <a:bodyPr/>
          <a:lstStyle>
            <a:lvl1pPr algn="l" defTabSz="932327" rtl="0" eaLnBrk="1" latinLnBrk="0" hangingPunct="1">
              <a:lnSpc>
                <a:spcPct val="90000"/>
              </a:lnSpc>
              <a:spcBef>
                <a:spcPct val="0"/>
              </a:spcBef>
              <a:buNone/>
              <a:defRPr lang="en-US" sz="5304" b="0" kern="1200" cap="none" spc="-102" baseline="0" dirty="0">
                <a:ln w="3175">
                  <a:noFill/>
                </a:ln>
                <a:solidFill>
                  <a:srgbClr val="616161"/>
                </a:solidFill>
                <a:effectLst/>
                <a:latin typeface="Segoe UI Light"/>
                <a:ea typeface="+mn-ea"/>
                <a:cs typeface="Segoe ui light (Headings)"/>
              </a:defRPr>
            </a:lvl1pPr>
          </a:lstStyle>
          <a:p>
            <a:pPr marL="0" marR="0" lvl="0" indent="0" algn="l" defTabSz="932327" rtl="0" eaLnBrk="1" fontAlgn="auto" latinLnBrk="0" hangingPunct="1">
              <a:lnSpc>
                <a:spcPct val="90000"/>
              </a:lnSpc>
              <a:spcBef>
                <a:spcPct val="0"/>
              </a:spcBef>
              <a:spcAft>
                <a:spcPts val="0"/>
              </a:spcAft>
              <a:buClrTx/>
              <a:buSzTx/>
              <a:buFontTx/>
              <a:buNone/>
              <a:tabLst/>
              <a:defRPr/>
            </a:pPr>
            <a:r>
              <a:rPr kumimoji="0" lang="en-US" sz="5304" b="0" i="0" u="none" strike="noStrike" kern="1200" cap="none" spc="-102" normalizeH="0" baseline="0" noProof="0" dirty="0" smtClean="0">
                <a:ln w="3175">
                  <a:noFill/>
                </a:ln>
                <a:solidFill>
                  <a:srgbClr val="FFFFFF"/>
                </a:solidFill>
                <a:effectLst/>
                <a:uLnTx/>
                <a:uFillTx/>
                <a:latin typeface="Segoe UI Light"/>
                <a:ea typeface="+mn-ea"/>
              </a:rPr>
              <a:t>Our Vision: Every App &amp; Every Developer</a:t>
            </a:r>
            <a:endParaRPr kumimoji="0" lang="en-US" sz="5304" b="0" i="0" u="none" strike="noStrike" kern="1200" cap="none" spc="-102" normalizeH="0" baseline="0" noProof="0" dirty="0">
              <a:ln w="3175">
                <a:noFill/>
              </a:ln>
              <a:solidFill>
                <a:srgbClr val="FFFFFF"/>
              </a:solidFill>
              <a:effectLst/>
              <a:uLnTx/>
              <a:uFillTx/>
              <a:latin typeface="Segoe UI Light"/>
              <a:ea typeface="+mn-ea"/>
            </a:endParaRPr>
          </a:p>
        </p:txBody>
      </p:sp>
      <p:sp>
        <p:nvSpPr>
          <p:cNvPr id="15" name="Rectangle 14"/>
          <p:cNvSpPr/>
          <p:nvPr/>
        </p:nvSpPr>
        <p:spPr>
          <a:xfrm>
            <a:off x="12580294" y="2023898"/>
            <a:ext cx="4286927"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a:ln>
                  <a:noFill/>
                </a:ln>
                <a:solidFill>
                  <a:srgbClr val="FFFFFF"/>
                </a:solidFill>
                <a:effectLst/>
                <a:uLnTx/>
                <a:uFillTx/>
                <a:latin typeface="Segoe UI"/>
                <a:ea typeface="+mn-ea"/>
                <a:cs typeface="+mn-cs"/>
              </a:rPr>
              <a:t>Visual Studio Online</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smtClean="0">
                <a:ln>
                  <a:noFill/>
                </a:ln>
                <a:solidFill>
                  <a:srgbClr val="FFFFFF"/>
                </a:solidFill>
                <a:effectLst/>
                <a:uLnTx/>
                <a:uFillTx/>
                <a:latin typeface="Segoe UI"/>
                <a:ea typeface="+mn-ea"/>
                <a:cs typeface="+mn-cs"/>
              </a:rPr>
              <a:t>Visual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190" normalizeH="0" baseline="0" noProof="0" dirty="0" smtClean="0">
                <a:ln>
                  <a:noFill/>
                </a:ln>
                <a:solidFill>
                  <a:srgbClr val="FFFFFF"/>
                </a:solidFill>
                <a:effectLst/>
                <a:uLnTx/>
                <a:uFillTx/>
                <a:latin typeface="Segoe UI"/>
                <a:ea typeface="+mn-ea"/>
                <a:cs typeface="+mn-cs"/>
              </a:rPr>
              <a:t>.NET</a:t>
            </a:r>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6325" t="38851" r="36934" b="43873"/>
          <a:stretch/>
        </p:blipFill>
        <p:spPr>
          <a:xfrm>
            <a:off x="4313240" y="5966049"/>
            <a:ext cx="2008316" cy="302930"/>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721" t="65529" r="72991" b="17195"/>
          <a:stretch/>
        </p:blipFill>
        <p:spPr>
          <a:xfrm>
            <a:off x="4313240" y="6435568"/>
            <a:ext cx="718058" cy="302929"/>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6369" t="11089" r="5984" b="70996"/>
          <a:stretch/>
        </p:blipFill>
        <p:spPr>
          <a:xfrm>
            <a:off x="4313240" y="5485310"/>
            <a:ext cx="3102223" cy="314151"/>
          </a:xfrm>
          <a:prstGeom prst="rect">
            <a:avLst/>
          </a:prstGeom>
        </p:spPr>
      </p:pic>
    </p:spTree>
    <p:extLst>
      <p:ext uri="{BB962C8B-B14F-4D97-AF65-F5344CB8AC3E}">
        <p14:creationId xmlns:p14="http://schemas.microsoft.com/office/powerpoint/2010/main" val="189494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
                                        </p:tgtEl>
                                      </p:cBhvr>
                                      <p:by x="0" y="0"/>
                                    </p:animScale>
                                  </p:childTnLst>
                                </p:cTn>
                              </p:par>
                              <p:par>
                                <p:cTn id="9" presetID="6" presetClass="emph" presetSubtype="0" accel="100000" autoRev="1" fill="hold" nodeType="withEffect">
                                  <p:stCondLst>
                                    <p:cond delay="800"/>
                                  </p:stCondLst>
                                  <p:childTnLst>
                                    <p:animScale>
                                      <p:cBhvr>
                                        <p:cTn id="10" dur="200" fill="hold"/>
                                        <p:tgtEl>
                                          <p:spTgt spid="2"/>
                                        </p:tgtEl>
                                      </p:cBhvr>
                                      <p:by x="103000" y="103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600"/>
                                        <p:tgtEl>
                                          <p:spTgt spid="10"/>
                                        </p:tgtEl>
                                      </p:cBhvr>
                                    </p:animEffect>
                                  </p:childTnLst>
                                </p:cTn>
                              </p:par>
                              <p:par>
                                <p:cTn id="14" presetID="35" presetClass="path" presetSubtype="0" decel="100000" fill="hold" nodeType="withEffect">
                                  <p:stCondLst>
                                    <p:cond delay="700"/>
                                  </p:stCondLst>
                                  <p:childTnLst>
                                    <p:animMotion origin="layout" path="M -0.05553 0.00022 L -1.73347E-6 0.00022 " pathEditMode="relative" rAng="0" ptsTypes="AA">
                                      <p:cBhvr>
                                        <p:cTn id="15" dur="800" fill="hold"/>
                                        <p:tgtEl>
                                          <p:spTgt spid="10"/>
                                        </p:tgtEl>
                                        <p:attrNameLst>
                                          <p:attrName>ppt_x</p:attrName>
                                          <p:attrName>ppt_y</p:attrName>
                                        </p:attrNameLst>
                                      </p:cBhvr>
                                      <p:rCtr x="2770" y="0"/>
                                    </p:animMotion>
                                  </p:childTnLst>
                                </p:cTn>
                              </p:par>
                              <p:par>
                                <p:cTn id="16" presetID="10" presetClass="entr" presetSubtype="0" fill="hold" nodeType="withEffect">
                                  <p:stCondLst>
                                    <p:cond delay="110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600"/>
                                        <p:tgtEl>
                                          <p:spTgt spid="18"/>
                                        </p:tgtEl>
                                      </p:cBhvr>
                                    </p:animEffect>
                                  </p:childTnLst>
                                </p:cTn>
                              </p:par>
                              <p:par>
                                <p:cTn id="19" presetID="35" presetClass="path" presetSubtype="0" decel="100000" fill="hold" nodeType="withEffect">
                                  <p:stCondLst>
                                    <p:cond delay="900"/>
                                  </p:stCondLst>
                                  <p:childTnLst>
                                    <p:animMotion origin="layout" path="M -0.05553 0.00022 L -1.73347E-6 0.00022 " pathEditMode="relative" rAng="0" ptsTypes="AA">
                                      <p:cBhvr>
                                        <p:cTn id="20" dur="800" fill="hold"/>
                                        <p:tgtEl>
                                          <p:spTgt spid="18"/>
                                        </p:tgtEl>
                                        <p:attrNameLst>
                                          <p:attrName>ppt_x</p:attrName>
                                          <p:attrName>ppt_y</p:attrName>
                                        </p:attrNameLst>
                                      </p:cBhvr>
                                      <p:rCtr x="2770" y="0"/>
                                    </p:animMotion>
                                  </p:childTnLst>
                                </p:cTn>
                              </p:par>
                              <p:par>
                                <p:cTn id="21" presetID="10" presetClass="entr" presetSubtype="0" fill="hold" nodeType="withEffect">
                                  <p:stCondLst>
                                    <p:cond delay="130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600"/>
                                        <p:tgtEl>
                                          <p:spTgt spid="9"/>
                                        </p:tgtEl>
                                      </p:cBhvr>
                                    </p:animEffect>
                                  </p:childTnLst>
                                </p:cTn>
                              </p:par>
                              <p:par>
                                <p:cTn id="24" presetID="35" presetClass="path" presetSubtype="0" decel="100000" fill="hold" nodeType="withEffect">
                                  <p:stCondLst>
                                    <p:cond delay="1100"/>
                                  </p:stCondLst>
                                  <p:childTnLst>
                                    <p:animMotion origin="layout" path="M -0.05553 0.00022 L -1.73347E-6 0.00022 " pathEditMode="relative" rAng="0" ptsTypes="AA">
                                      <p:cBhvr>
                                        <p:cTn id="25" dur="800" fill="hold"/>
                                        <p:tgtEl>
                                          <p:spTgt spid="9"/>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smtClean="0"/>
              <a:t>Less</a:t>
            </a:r>
            <a:endParaRPr lang="en-US" dirty="0"/>
          </a:p>
        </p:txBody>
      </p:sp>
      <p:pic>
        <p:nvPicPr>
          <p:cNvPr id="4" name="Picture 3"/>
          <p:cNvPicPr>
            <a:picLocks noChangeAspect="1"/>
          </p:cNvPicPr>
          <p:nvPr/>
        </p:nvPicPr>
        <p:blipFill>
          <a:blip r:embed="rId3"/>
          <a:stretch>
            <a:fillRect/>
          </a:stretch>
        </p:blipFill>
        <p:spPr>
          <a:xfrm>
            <a:off x="501184" y="1212852"/>
            <a:ext cx="10890087" cy="5391613"/>
          </a:xfrm>
          <a:prstGeom prst="rect">
            <a:avLst/>
          </a:prstGeom>
        </p:spPr>
      </p:pic>
    </p:spTree>
    <p:extLst>
      <p:ext uri="{BB962C8B-B14F-4D97-AF65-F5344CB8AC3E}">
        <p14:creationId xmlns:p14="http://schemas.microsoft.com/office/powerpoint/2010/main" val="2232048144"/>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TypeScript</a:t>
            </a:r>
            <a:endParaRPr lang="en-US" dirty="0"/>
          </a:p>
        </p:txBody>
      </p:sp>
      <p:pic>
        <p:nvPicPr>
          <p:cNvPr id="4" name="Picture 3"/>
          <p:cNvPicPr>
            <a:picLocks noChangeAspect="1"/>
          </p:cNvPicPr>
          <p:nvPr/>
        </p:nvPicPr>
        <p:blipFill>
          <a:blip r:embed="rId2"/>
          <a:stretch>
            <a:fillRect/>
          </a:stretch>
        </p:blipFill>
        <p:spPr>
          <a:xfrm>
            <a:off x="506042" y="1212852"/>
            <a:ext cx="7913742" cy="5393487"/>
          </a:xfrm>
          <a:prstGeom prst="rect">
            <a:avLst/>
          </a:prstGeom>
        </p:spPr>
      </p:pic>
    </p:spTree>
    <p:extLst>
      <p:ext uri="{BB962C8B-B14F-4D97-AF65-F5344CB8AC3E}">
        <p14:creationId xmlns:p14="http://schemas.microsoft.com/office/powerpoint/2010/main" val="1641238483"/>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sz="2800" dirty="0" smtClean="0"/>
              <a:t>(integración con </a:t>
            </a:r>
            <a:r>
              <a:rPr lang="es-ES" sz="2800" dirty="0" err="1" smtClean="0"/>
              <a:t>Gulp</a:t>
            </a:r>
            <a:r>
              <a:rPr lang="es-ES" sz="2800" dirty="0" smtClean="0"/>
              <a:t>/</a:t>
            </a:r>
            <a:r>
              <a:rPr lang="es-ES" sz="2800" dirty="0" err="1" smtClean="0"/>
              <a:t>Grunt</a:t>
            </a:r>
            <a:r>
              <a:rPr lang="es-ES" sz="2800" dirty="0" smtClean="0"/>
              <a:t/>
            </a:r>
            <a:br>
              <a:rPr lang="es-ES" sz="2800" dirty="0" smtClean="0"/>
            </a:br>
            <a:r>
              <a:rPr lang="es-ES" sz="2800" dirty="0"/>
              <a:t>	</a:t>
            </a:r>
            <a:r>
              <a:rPr lang="es-ES" sz="2800" dirty="0" smtClean="0"/>
              <a:t>			</a:t>
            </a:r>
            <a:r>
              <a:rPr lang="es-ES" sz="2800" dirty="0" err="1" smtClean="0"/>
              <a:t>bower</a:t>
            </a:r>
            <a:r>
              <a:rPr lang="es-ES" sz="2800" dirty="0" smtClean="0"/>
              <a:t> y </a:t>
            </a:r>
            <a:r>
              <a:rPr lang="es-ES" sz="2800" dirty="0" err="1" smtClean="0"/>
              <a:t>npm</a:t>
            </a:r>
            <a:r>
              <a:rPr lang="es-ES" sz="2800" dirty="0" smtClean="0"/>
              <a:t>)</a:t>
            </a:r>
            <a:r>
              <a:rPr lang="es-ES" dirty="0"/>
              <a:t/>
            </a:r>
            <a:br>
              <a:rPr lang="es-ES" dirty="0"/>
            </a:br>
            <a:endParaRPr lang="es-ES" dirty="0"/>
          </a:p>
        </p:txBody>
      </p:sp>
      <p:sp>
        <p:nvSpPr>
          <p:cNvPr id="3" name="Rectangle 2"/>
          <p:cNvSpPr/>
          <p:nvPr/>
        </p:nvSpPr>
        <p:spPr>
          <a:xfrm>
            <a:off x="8366879" y="295277"/>
            <a:ext cx="3797327" cy="2585323"/>
          </a:xfrm>
          <a:prstGeom prst="rect">
            <a:avLst/>
          </a:prstGeom>
          <a:noFill/>
        </p:spPr>
        <p:txBody>
          <a:bodyPr wrap="square" lIns="91440" tIns="45720" rIns="91440" bIns="45720">
            <a:spAutoFit/>
          </a:bodyPr>
          <a:lstStyle/>
          <a:p>
            <a:pPr algn="ctr"/>
            <a:r>
              <a:rPr lang="en-US" sz="5400" b="1" cap="none" spc="0" dirty="0" err="1" smtClean="0">
                <a:ln w="22225">
                  <a:solidFill>
                    <a:schemeClr val="accent2"/>
                  </a:solidFill>
                  <a:prstDash val="solid"/>
                </a:ln>
                <a:solidFill>
                  <a:schemeClr val="accent2">
                    <a:lumMod val="40000"/>
                    <a:lumOff val="60000"/>
                  </a:schemeClr>
                </a:solidFill>
                <a:effectLst/>
              </a:rPr>
              <a:t>Añadir</a:t>
            </a:r>
            <a:r>
              <a:rPr lang="en-US" sz="5400" b="1" cap="none" spc="0" dirty="0" smtClean="0">
                <a:ln w="22225">
                  <a:solidFill>
                    <a:schemeClr val="accent2"/>
                  </a:solidFill>
                  <a:prstDash val="solid"/>
                </a:ln>
                <a:solidFill>
                  <a:schemeClr val="accent2">
                    <a:lumMod val="40000"/>
                    <a:lumOff val="60000"/>
                  </a:schemeClr>
                </a:solidFill>
                <a:effectLst/>
              </a:rPr>
              <a:t> </a:t>
            </a:r>
            <a:r>
              <a:rPr lang="en-US" sz="5400" b="1" cap="none" spc="0" dirty="0" err="1" smtClean="0">
                <a:ln w="22225">
                  <a:solidFill>
                    <a:schemeClr val="accent2"/>
                  </a:solidFill>
                  <a:prstDash val="solid"/>
                </a:ln>
                <a:solidFill>
                  <a:schemeClr val="accent2">
                    <a:lumMod val="40000"/>
                    <a:lumOff val="60000"/>
                  </a:schemeClr>
                </a:solidFill>
                <a:effectLst/>
              </a:rPr>
              <a:t>captura</a:t>
            </a:r>
            <a:r>
              <a:rPr lang="en-US" sz="5400" b="1" cap="none" spc="0" dirty="0" smtClean="0">
                <a:ln w="22225">
                  <a:solidFill>
                    <a:schemeClr val="accent2"/>
                  </a:solidFill>
                  <a:prstDash val="solid"/>
                </a:ln>
                <a:solidFill>
                  <a:schemeClr val="accent2">
                    <a:lumMod val="40000"/>
                    <a:lumOff val="60000"/>
                  </a:schemeClr>
                </a:solidFill>
                <a:effectLst/>
              </a:rPr>
              <a:t> de </a:t>
            </a:r>
            <a:r>
              <a:rPr lang="en-US" sz="5400" b="1" cap="none" spc="0" dirty="0" err="1" smtClean="0">
                <a:ln w="22225">
                  <a:solidFill>
                    <a:schemeClr val="accent2"/>
                  </a:solidFill>
                  <a:prstDash val="solid"/>
                </a:ln>
                <a:solidFill>
                  <a:schemeClr val="accent2">
                    <a:lumMod val="40000"/>
                    <a:lumOff val="60000"/>
                  </a:schemeClr>
                </a:solidFill>
                <a:effectLst/>
              </a:rPr>
              <a:t>pantalla</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4" name="Rectangle 3"/>
          <p:cNvSpPr/>
          <p:nvPr/>
        </p:nvSpPr>
        <p:spPr>
          <a:xfrm>
            <a:off x="274642" y="1957270"/>
            <a:ext cx="3797327"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Con LESS</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127051540"/>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Extensiones de Visual </a:t>
            </a:r>
            <a:r>
              <a:rPr lang="es-ES" dirty="0" smtClean="0"/>
              <a:t>Studio</a:t>
            </a:r>
            <a:endParaRPr lang="es-ES" dirty="0"/>
          </a:p>
        </p:txBody>
      </p:sp>
      <p:sp>
        <p:nvSpPr>
          <p:cNvPr id="3" name="Text Placeholder 2"/>
          <p:cNvSpPr>
            <a:spLocks noGrp="1"/>
          </p:cNvSpPr>
          <p:nvPr>
            <p:ph type="body" sz="quarter" idx="10"/>
          </p:nvPr>
        </p:nvSpPr>
        <p:spPr>
          <a:xfrm>
            <a:off x="274638" y="1212851"/>
            <a:ext cx="11887200" cy="6155477"/>
          </a:xfrm>
        </p:spPr>
        <p:txBody>
          <a:bodyPr/>
          <a:lstStyle/>
          <a:p>
            <a:r>
              <a:rPr lang="es-ES" dirty="0" smtClean="0"/>
              <a:t>Herramientas</a:t>
            </a:r>
          </a:p>
          <a:p>
            <a:pPr lvl="1"/>
            <a:r>
              <a:rPr lang="es-ES" dirty="0" err="1" smtClean="0"/>
              <a:t>StyleCop</a:t>
            </a:r>
            <a:endParaRPr lang="es-ES" dirty="0"/>
          </a:p>
          <a:p>
            <a:pPr lvl="1"/>
            <a:r>
              <a:rPr lang="es-ES" dirty="0" err="1" smtClean="0"/>
              <a:t>Productivity</a:t>
            </a:r>
            <a:r>
              <a:rPr lang="es-ES" dirty="0" smtClean="0"/>
              <a:t> </a:t>
            </a:r>
            <a:r>
              <a:rPr lang="es-ES" dirty="0" err="1" smtClean="0"/>
              <a:t>Power</a:t>
            </a:r>
            <a:r>
              <a:rPr lang="es-ES" dirty="0" smtClean="0"/>
              <a:t> Tools</a:t>
            </a:r>
          </a:p>
          <a:p>
            <a:pPr lvl="1"/>
            <a:r>
              <a:rPr lang="es-ES" dirty="0" smtClean="0"/>
              <a:t>Bing </a:t>
            </a:r>
            <a:r>
              <a:rPr lang="es-ES" dirty="0"/>
              <a:t>Developer </a:t>
            </a:r>
            <a:r>
              <a:rPr lang="es-ES" dirty="0" err="1" smtClean="0"/>
              <a:t>Assistant</a:t>
            </a:r>
            <a:endParaRPr lang="es-ES" dirty="0" smtClean="0"/>
          </a:p>
          <a:p>
            <a:pPr lvl="1"/>
            <a:r>
              <a:rPr lang="es-ES" dirty="0" err="1"/>
              <a:t>Application</a:t>
            </a:r>
            <a:r>
              <a:rPr lang="es-ES" dirty="0"/>
              <a:t> Insights Tools</a:t>
            </a:r>
          </a:p>
          <a:p>
            <a:pPr lvl="1"/>
            <a:r>
              <a:rPr lang="es-ES" dirty="0" err="1" smtClean="0"/>
              <a:t>Xamarin</a:t>
            </a:r>
            <a:endParaRPr lang="es-ES" dirty="0"/>
          </a:p>
          <a:p>
            <a:pPr lvl="1"/>
            <a:r>
              <a:rPr lang="es-ES" dirty="0"/>
              <a:t>Visual Studio Tools </a:t>
            </a:r>
            <a:r>
              <a:rPr lang="es-ES" dirty="0" err="1"/>
              <a:t>for</a:t>
            </a:r>
            <a:r>
              <a:rPr lang="es-ES" dirty="0"/>
              <a:t> </a:t>
            </a:r>
            <a:r>
              <a:rPr lang="es-ES" dirty="0" err="1" smtClean="0"/>
              <a:t>Unity</a:t>
            </a:r>
            <a:endParaRPr lang="es-ES" dirty="0" smtClean="0"/>
          </a:p>
          <a:p>
            <a:pPr lvl="1"/>
            <a:r>
              <a:rPr lang="es-ES" dirty="0" smtClean="0"/>
              <a:t>…</a:t>
            </a:r>
            <a:endParaRPr lang="es-ES" dirty="0"/>
          </a:p>
          <a:p>
            <a:r>
              <a:rPr lang="es-ES" dirty="0" err="1" smtClean="0"/>
              <a:t>SDKs</a:t>
            </a:r>
            <a:endParaRPr lang="es-ES" dirty="0" smtClean="0"/>
          </a:p>
          <a:p>
            <a:pPr lvl="1"/>
            <a:r>
              <a:rPr lang="es-ES" dirty="0" smtClean="0"/>
              <a:t>Windows</a:t>
            </a:r>
          </a:p>
          <a:p>
            <a:pPr lvl="1"/>
            <a:r>
              <a:rPr lang="es-ES" dirty="0"/>
              <a:t>Windows Phone</a:t>
            </a:r>
          </a:p>
          <a:p>
            <a:pPr lvl="1"/>
            <a:r>
              <a:rPr lang="es-ES" dirty="0" smtClean="0"/>
              <a:t>Microsoft Azure</a:t>
            </a:r>
            <a:endParaRPr lang="es-ES" dirty="0"/>
          </a:p>
          <a:p>
            <a:pPr lvl="1"/>
            <a:r>
              <a:rPr lang="es-ES" dirty="0" smtClean="0"/>
              <a:t>…</a:t>
            </a:r>
            <a:endParaRPr lang="es-ES" dirty="0"/>
          </a:p>
          <a:p>
            <a:pPr lvl="1"/>
            <a:endParaRPr lang="es-ES" dirty="0" smtClean="0"/>
          </a:p>
          <a:p>
            <a:endParaRPr lang="es-ES" dirty="0"/>
          </a:p>
        </p:txBody>
      </p:sp>
      <p:pic>
        <p:nvPicPr>
          <p:cNvPr id="1026" name="Picture 2" descr="http://i1.visualstudiogallery.msdn.s-msft.com/4934b087-e6cc-44dd-b992-a71f00a2a6df/image/file/139494/1/newintellisen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1547" y="2172320"/>
            <a:ext cx="8079560" cy="3208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165419"/>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42" y="268773"/>
            <a:ext cx="11889564" cy="917575"/>
          </a:xfrm>
        </p:spPr>
        <p:txBody>
          <a:bodyPr/>
          <a:lstStyle/>
          <a:p>
            <a:r>
              <a:rPr lang="es-ES" dirty="0" smtClean="0"/>
              <a:t>Universal Apps con HTML5 y JavaScript</a:t>
            </a:r>
            <a:endParaRPr lang="es-ES" dirty="0"/>
          </a:p>
        </p:txBody>
      </p:sp>
      <p:pic>
        <p:nvPicPr>
          <p:cNvPr id="4" name="Picture 3"/>
          <p:cNvPicPr>
            <a:picLocks noChangeAspect="1"/>
          </p:cNvPicPr>
          <p:nvPr/>
        </p:nvPicPr>
        <p:blipFill>
          <a:blip r:embed="rId3"/>
          <a:stretch>
            <a:fillRect/>
          </a:stretch>
        </p:blipFill>
        <p:spPr>
          <a:xfrm>
            <a:off x="3127513" y="1412305"/>
            <a:ext cx="9308962" cy="5582219"/>
          </a:xfrm>
          <a:prstGeom prst="rect">
            <a:avLst/>
          </a:prstGeom>
        </p:spPr>
      </p:pic>
      <p:sp>
        <p:nvSpPr>
          <p:cNvPr id="6" name="Text Placeholder 2"/>
          <p:cNvSpPr>
            <a:spLocks noGrp="1"/>
          </p:cNvSpPr>
          <p:nvPr>
            <p:ph type="body" sz="quarter" idx="10"/>
          </p:nvPr>
        </p:nvSpPr>
        <p:spPr>
          <a:xfrm>
            <a:off x="274638" y="1212851"/>
            <a:ext cx="11887200" cy="1138719"/>
          </a:xfrm>
        </p:spPr>
        <p:txBody>
          <a:bodyPr/>
          <a:lstStyle/>
          <a:p>
            <a:pPr lvl="1"/>
            <a:r>
              <a:rPr lang="es-ES" dirty="0" smtClean="0"/>
              <a:t>Tienda</a:t>
            </a:r>
          </a:p>
          <a:p>
            <a:pPr lvl="1"/>
            <a:r>
              <a:rPr lang="es-ES" dirty="0" smtClean="0"/>
              <a:t>Windows y</a:t>
            </a:r>
          </a:p>
          <a:p>
            <a:pPr lvl="1"/>
            <a:r>
              <a:rPr lang="es-ES" dirty="0" smtClean="0"/>
              <a:t>Windows Phone</a:t>
            </a:r>
            <a:endParaRPr lang="es-ES" dirty="0"/>
          </a:p>
        </p:txBody>
      </p:sp>
    </p:spTree>
    <p:extLst>
      <p:ext uri="{BB962C8B-B14F-4D97-AF65-F5344CB8AC3E}">
        <p14:creationId xmlns:p14="http://schemas.microsoft.com/office/powerpoint/2010/main" val="316499569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2270" y="1320801"/>
            <a:ext cx="5289549" cy="4533899"/>
          </a:xfrm>
          <a:prstGeom prst="rect">
            <a:avLst/>
          </a:prstGeom>
        </p:spPr>
      </p:pic>
    </p:spTree>
    <p:extLst>
      <p:ext uri="{BB962C8B-B14F-4D97-AF65-F5344CB8AC3E}">
        <p14:creationId xmlns:p14="http://schemas.microsoft.com/office/powerpoint/2010/main" val="162705627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Aplicaciones Web</a:t>
            </a:r>
            <a:endParaRPr lang="es-ES" dirty="0"/>
          </a:p>
        </p:txBody>
      </p:sp>
      <p:sp>
        <p:nvSpPr>
          <p:cNvPr id="3" name="Text Placeholder 2"/>
          <p:cNvSpPr>
            <a:spLocks noGrp="1"/>
          </p:cNvSpPr>
          <p:nvPr>
            <p:ph type="body" sz="quarter" idx="10"/>
          </p:nvPr>
        </p:nvSpPr>
        <p:spPr>
          <a:xfrm>
            <a:off x="274638" y="1212851"/>
            <a:ext cx="11887200" cy="4891735"/>
          </a:xfrm>
        </p:spPr>
        <p:txBody>
          <a:bodyPr/>
          <a:lstStyle/>
          <a:p>
            <a:r>
              <a:rPr lang="es-ES" dirty="0" smtClean="0"/>
              <a:t>Antes</a:t>
            </a:r>
          </a:p>
          <a:p>
            <a:pPr lvl="1"/>
            <a:r>
              <a:rPr lang="es-ES" dirty="0" smtClean="0"/>
              <a:t>El servidor responde </a:t>
            </a:r>
            <a:r>
              <a:rPr lang="es-ES" dirty="0"/>
              <a:t>HTML y el navegador </a:t>
            </a:r>
            <a:r>
              <a:rPr lang="es-ES" dirty="0" smtClean="0"/>
              <a:t>dibuja el HTML</a:t>
            </a:r>
          </a:p>
          <a:p>
            <a:r>
              <a:rPr lang="es-ES" dirty="0" smtClean="0"/>
              <a:t>Ahora</a:t>
            </a:r>
          </a:p>
          <a:p>
            <a:pPr lvl="1"/>
            <a:r>
              <a:rPr lang="es-ES" dirty="0" smtClean="0"/>
              <a:t>Cliente/Servidor</a:t>
            </a:r>
          </a:p>
          <a:p>
            <a:pPr lvl="1"/>
            <a:r>
              <a:rPr lang="es-ES" dirty="0" smtClean="0"/>
              <a:t>SPA (Single Page </a:t>
            </a:r>
            <a:r>
              <a:rPr lang="es-ES" dirty="0" err="1" smtClean="0"/>
              <a:t>Application</a:t>
            </a:r>
            <a:r>
              <a:rPr lang="es-ES" dirty="0" smtClean="0"/>
              <a:t>)</a:t>
            </a:r>
            <a:endParaRPr lang="es-ES" dirty="0"/>
          </a:p>
          <a:p>
            <a:r>
              <a:rPr lang="es-ES" dirty="0" smtClean="0"/>
              <a:t>Tecnologías soportadas por Visual Studio</a:t>
            </a:r>
          </a:p>
          <a:p>
            <a:pPr lvl="1"/>
            <a:r>
              <a:rPr lang="es-ES" dirty="0" smtClean="0"/>
              <a:t>ASP.NET </a:t>
            </a:r>
            <a:r>
              <a:rPr lang="es-ES" dirty="0"/>
              <a:t>MVC + </a:t>
            </a:r>
            <a:r>
              <a:rPr lang="es-ES" dirty="0" err="1"/>
              <a:t>WebAPI</a:t>
            </a:r>
            <a:r>
              <a:rPr lang="es-ES" dirty="0"/>
              <a:t> + </a:t>
            </a:r>
            <a:r>
              <a:rPr lang="es-ES" dirty="0" err="1"/>
              <a:t>Entity</a:t>
            </a:r>
            <a:r>
              <a:rPr lang="es-ES" dirty="0"/>
              <a:t> Framework</a:t>
            </a:r>
          </a:p>
          <a:p>
            <a:pPr lvl="1"/>
            <a:r>
              <a:rPr lang="es-ES" dirty="0"/>
              <a:t>MEAN </a:t>
            </a:r>
            <a:r>
              <a:rPr lang="es-ES" dirty="0" err="1"/>
              <a:t>Stack</a:t>
            </a:r>
            <a:r>
              <a:rPr lang="es-ES" dirty="0"/>
              <a:t>: </a:t>
            </a:r>
            <a:r>
              <a:rPr lang="es-ES" b="1" dirty="0"/>
              <a:t>M</a:t>
            </a:r>
            <a:r>
              <a:rPr lang="es-ES" dirty="0"/>
              <a:t>ongo + </a:t>
            </a:r>
            <a:r>
              <a:rPr lang="es-ES" b="1" dirty="0"/>
              <a:t>E</a:t>
            </a:r>
            <a:r>
              <a:rPr lang="es-ES" dirty="0"/>
              <a:t>xpress + </a:t>
            </a:r>
            <a:r>
              <a:rPr lang="es-ES" b="1" dirty="0" err="1"/>
              <a:t>A</a:t>
            </a:r>
            <a:r>
              <a:rPr lang="es-ES" dirty="0" err="1"/>
              <a:t>ngularjs</a:t>
            </a:r>
            <a:r>
              <a:rPr lang="es-ES" dirty="0"/>
              <a:t> + </a:t>
            </a:r>
            <a:r>
              <a:rPr lang="es-ES" b="1" dirty="0"/>
              <a:t>N</a:t>
            </a:r>
            <a:r>
              <a:rPr lang="es-ES" dirty="0"/>
              <a:t>ode.js</a:t>
            </a:r>
          </a:p>
          <a:p>
            <a:pPr lvl="1"/>
            <a:r>
              <a:rPr lang="es-ES" dirty="0"/>
              <a:t>Python: </a:t>
            </a:r>
            <a:r>
              <a:rPr lang="es-ES" dirty="0" err="1"/>
              <a:t>Phyton</a:t>
            </a:r>
            <a:r>
              <a:rPr lang="es-ES" dirty="0"/>
              <a:t> + Django + sqlite3</a:t>
            </a:r>
          </a:p>
          <a:p>
            <a:r>
              <a:rPr lang="es-ES" dirty="0"/>
              <a:t>Node.js </a:t>
            </a:r>
            <a:r>
              <a:rPr lang="es-ES" dirty="0" smtClean="0"/>
              <a:t>&amp; </a:t>
            </a:r>
            <a:r>
              <a:rPr lang="es-ES" dirty="0"/>
              <a:t>Python </a:t>
            </a:r>
            <a:r>
              <a:rPr lang="es-ES" dirty="0" smtClean="0"/>
              <a:t>Tools </a:t>
            </a:r>
            <a:r>
              <a:rPr lang="es-ES" dirty="0" err="1" smtClean="0"/>
              <a:t>for</a:t>
            </a:r>
            <a:r>
              <a:rPr lang="es-ES" dirty="0" smtClean="0"/>
              <a:t> </a:t>
            </a:r>
            <a:r>
              <a:rPr lang="es-ES" dirty="0"/>
              <a:t>Visual Studio</a:t>
            </a:r>
          </a:p>
          <a:p>
            <a:endParaRPr lang="es-ES" dirty="0"/>
          </a:p>
          <a:p>
            <a:endParaRPr lang="es-ES" dirty="0"/>
          </a:p>
        </p:txBody>
      </p:sp>
    </p:spTree>
    <p:extLst>
      <p:ext uri="{BB962C8B-B14F-4D97-AF65-F5344CB8AC3E}">
        <p14:creationId xmlns:p14="http://schemas.microsoft.com/office/powerpoint/2010/main" val="147065178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 Language Features &amp; Code Editor</a:t>
            </a:r>
            <a:endParaRPr lang="en-US" dirty="0"/>
          </a:p>
        </p:txBody>
      </p:sp>
      <p:sp>
        <p:nvSpPr>
          <p:cNvPr id="4" name="Text Placeholder 3"/>
          <p:cNvSpPr>
            <a:spLocks noGrp="1"/>
          </p:cNvSpPr>
          <p:nvPr>
            <p:ph type="body" sz="quarter" idx="10"/>
          </p:nvPr>
        </p:nvSpPr>
        <p:spPr>
          <a:xfrm>
            <a:off x="274639" y="1212849"/>
            <a:ext cx="5486399" cy="5219891"/>
          </a:xfrm>
        </p:spPr>
        <p:txBody>
          <a:bodyPr/>
          <a:lstStyle/>
          <a:p>
            <a:pPr marL="0" indent="0">
              <a:buNone/>
            </a:pPr>
            <a:r>
              <a:rPr lang="en-US" sz="2800" b="1" dirty="0"/>
              <a:t>C+11 &amp; C++ 14 Support</a:t>
            </a:r>
          </a:p>
          <a:p>
            <a:r>
              <a:rPr lang="en-US" sz="2800" dirty="0"/>
              <a:t>Enhanced support for C++ language features</a:t>
            </a:r>
          </a:p>
          <a:p>
            <a:r>
              <a:rPr lang="en-US" sz="2800" dirty="0"/>
              <a:t>Initial support for certain C+ 14 language </a:t>
            </a:r>
            <a:r>
              <a:rPr lang="en-US" sz="2800" dirty="0" smtClean="0"/>
              <a:t>features</a:t>
            </a:r>
          </a:p>
          <a:p>
            <a:endParaRPr lang="en-US" sz="2800" dirty="0"/>
          </a:p>
          <a:p>
            <a:pPr marL="0" indent="0">
              <a:buNone/>
            </a:pPr>
            <a:r>
              <a:rPr lang="en-US" sz="2800" b="1" dirty="0"/>
              <a:t>Bugs Fixes, a lot of them</a:t>
            </a:r>
          </a:p>
          <a:p>
            <a:r>
              <a:rPr lang="en-US" sz="2800" dirty="0"/>
              <a:t>Just in “Preview” release alone, Over 400 compiler bugs fixed (179 from customers through Microsoft Connect</a:t>
            </a:r>
            <a:r>
              <a:rPr lang="en-US" sz="2800" dirty="0" smtClean="0"/>
              <a:t>)</a:t>
            </a:r>
            <a:endParaRPr lang="en-US" sz="2800" dirty="0"/>
          </a:p>
        </p:txBody>
      </p:sp>
      <p:sp>
        <p:nvSpPr>
          <p:cNvPr id="5" name="Text Placeholder 4"/>
          <p:cNvSpPr>
            <a:spLocks noGrp="1"/>
          </p:cNvSpPr>
          <p:nvPr>
            <p:ph type="body" sz="quarter" idx="11"/>
          </p:nvPr>
        </p:nvSpPr>
        <p:spPr>
          <a:xfrm>
            <a:off x="6675439" y="1212849"/>
            <a:ext cx="5486399" cy="572464"/>
          </a:xfrm>
        </p:spPr>
        <p:txBody>
          <a:bodyPr/>
          <a:lstStyle/>
          <a:p>
            <a:pPr marL="0" indent="0">
              <a:buNone/>
            </a:pPr>
            <a:r>
              <a:rPr lang="en-US" sz="2800" b="1" dirty="0" smtClean="0"/>
              <a:t>Productivity</a:t>
            </a:r>
            <a:endParaRPr lang="en-US" sz="2800" b="1" dirty="0"/>
          </a:p>
        </p:txBody>
      </p:sp>
    </p:spTree>
    <p:extLst>
      <p:ext uri="{BB962C8B-B14F-4D97-AF65-F5344CB8AC3E}">
        <p14:creationId xmlns:p14="http://schemas.microsoft.com/office/powerpoint/2010/main" val="349096184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Other Languages</a:t>
            </a:r>
            <a:endParaRPr lang="en-US" dirty="0"/>
          </a:p>
        </p:txBody>
      </p:sp>
      <p:sp>
        <p:nvSpPr>
          <p:cNvPr id="4" name="Text Placeholder 3"/>
          <p:cNvSpPr>
            <a:spLocks noGrp="1"/>
          </p:cNvSpPr>
          <p:nvPr>
            <p:ph type="body" sz="quarter" idx="10"/>
          </p:nvPr>
        </p:nvSpPr>
        <p:spPr>
          <a:xfrm>
            <a:off x="274639" y="1212849"/>
            <a:ext cx="5486399" cy="4041106"/>
          </a:xfrm>
        </p:spPr>
        <p:txBody>
          <a:bodyPr/>
          <a:lstStyle/>
          <a:p>
            <a:pPr marL="0" indent="0">
              <a:buNone/>
            </a:pPr>
            <a:r>
              <a:rPr lang="en-US" sz="2600" b="1" dirty="0" smtClean="0"/>
              <a:t>Visual F# for Visual Studio 2015</a:t>
            </a:r>
            <a:endParaRPr lang="en-US" sz="2600" b="1" dirty="0"/>
          </a:p>
          <a:p>
            <a:pPr marL="0" indent="0">
              <a:buNone/>
            </a:pPr>
            <a:r>
              <a:rPr lang="en-US" sz="2600" dirty="0" smtClean="0"/>
              <a:t>Preview tooling now available, with a stable released expected later this year</a:t>
            </a:r>
          </a:p>
          <a:p>
            <a:pPr marL="0" indent="0">
              <a:buNone/>
            </a:pPr>
            <a:endParaRPr lang="en-US" sz="2600" dirty="0"/>
          </a:p>
          <a:p>
            <a:pPr marL="0" indent="0">
              <a:buNone/>
            </a:pPr>
            <a:r>
              <a:rPr lang="en-US" sz="2600" b="1" dirty="0"/>
              <a:t>Python?</a:t>
            </a:r>
          </a:p>
          <a:p>
            <a:pPr marL="0" indent="0">
              <a:buNone/>
            </a:pPr>
            <a:r>
              <a:rPr lang="en-US" sz="2600" dirty="0" smtClean="0"/>
              <a:t>Not yet available, support </a:t>
            </a:r>
            <a:r>
              <a:rPr lang="en-US" sz="2600" dirty="0"/>
              <a:t>for Python </a:t>
            </a:r>
            <a:r>
              <a:rPr lang="en-US" sz="2600" dirty="0" smtClean="0"/>
              <a:t>using </a:t>
            </a:r>
            <a:r>
              <a:rPr lang="en-US" sz="2600" dirty="0"/>
              <a:t>Visual Studio 2015 is coming later this </a:t>
            </a:r>
            <a:r>
              <a:rPr lang="en-US" sz="2600" dirty="0" smtClean="0"/>
              <a:t>year</a:t>
            </a:r>
            <a:endParaRPr lang="en-US" sz="2600" dirty="0"/>
          </a:p>
        </p:txBody>
      </p:sp>
      <p:sp>
        <p:nvSpPr>
          <p:cNvPr id="5" name="Text Placeholder 4"/>
          <p:cNvSpPr>
            <a:spLocks noGrp="1"/>
          </p:cNvSpPr>
          <p:nvPr>
            <p:ph type="body" sz="quarter" idx="11"/>
          </p:nvPr>
        </p:nvSpPr>
        <p:spPr>
          <a:xfrm>
            <a:off x="6675439" y="1212849"/>
            <a:ext cx="5486399" cy="1778949"/>
          </a:xfrm>
        </p:spPr>
        <p:txBody>
          <a:bodyPr/>
          <a:lstStyle/>
          <a:p>
            <a:pPr marL="0" indent="0">
              <a:buNone/>
            </a:pPr>
            <a:r>
              <a:rPr lang="en-US" sz="2600" b="1" dirty="0" smtClean="0"/>
              <a:t>Node.js?</a:t>
            </a:r>
          </a:p>
          <a:p>
            <a:pPr marL="0" indent="0">
              <a:buNone/>
            </a:pPr>
            <a:r>
              <a:rPr lang="en-US" sz="2600" dirty="0"/>
              <a:t>Preview tooling now available, with a stable released expected later this year</a:t>
            </a:r>
          </a:p>
        </p:txBody>
      </p:sp>
    </p:spTree>
    <p:extLst>
      <p:ext uri="{BB962C8B-B14F-4D97-AF65-F5344CB8AC3E}">
        <p14:creationId xmlns:p14="http://schemas.microsoft.com/office/powerpoint/2010/main" val="205588640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5110480"/>
          </a:xfrm>
        </p:spPr>
        <p:txBody>
          <a:bodyPr/>
          <a:lstStyle/>
          <a:p>
            <a:r>
              <a:rPr lang="es-ES" dirty="0" smtClean="0"/>
              <a:t>Demo</a:t>
            </a:r>
            <a:br>
              <a:rPr lang="es-ES" dirty="0" smtClean="0"/>
            </a:br>
            <a:r>
              <a:rPr lang="es-ES" sz="4800" dirty="0" smtClean="0"/>
              <a:t>- Abrir proyecto Python</a:t>
            </a:r>
            <a:br>
              <a:rPr lang="es-ES" sz="4800" dirty="0" smtClean="0"/>
            </a:br>
            <a:r>
              <a:rPr lang="es-ES" sz="4800" dirty="0"/>
              <a:t/>
            </a:r>
            <a:br>
              <a:rPr lang="es-ES" sz="4800" dirty="0"/>
            </a:br>
            <a:r>
              <a:rPr lang="es-ES" sz="4800" dirty="0" smtClean="0"/>
              <a:t>- Abrir proyecto en </a:t>
            </a:r>
            <a:r>
              <a:rPr lang="es-ES" sz="4800" dirty="0" err="1" smtClean="0"/>
              <a:t>NodeJS</a:t>
            </a:r>
            <a:r>
              <a:rPr lang="es-ES" sz="4800" dirty="0" smtClean="0"/>
              <a:t/>
            </a:r>
            <a:br>
              <a:rPr lang="es-ES" sz="4800" dirty="0" smtClean="0"/>
            </a:br>
            <a:r>
              <a:rPr lang="es-ES" sz="4800" dirty="0"/>
              <a:t/>
            </a:r>
            <a:br>
              <a:rPr lang="es-ES" sz="4800" dirty="0"/>
            </a:br>
            <a:r>
              <a:rPr lang="es-ES" sz="4800" dirty="0" smtClean="0"/>
              <a:t>- Abrir proyecto JAVA</a:t>
            </a:r>
            <a:endParaRPr lang="es-ES" sz="4800" dirty="0"/>
          </a:p>
        </p:txBody>
      </p:sp>
    </p:spTree>
    <p:extLst>
      <p:ext uri="{BB962C8B-B14F-4D97-AF65-F5344CB8AC3E}">
        <p14:creationId xmlns:p14="http://schemas.microsoft.com/office/powerpoint/2010/main" val="21914839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7315200" cy="2557780"/>
          </a:xfrm>
        </p:spPr>
        <p:txBody>
          <a:bodyPr/>
          <a:lstStyle/>
          <a:p>
            <a:r>
              <a:rPr lang="es-ES" dirty="0" smtClean="0"/>
              <a:t>¿Y en </a:t>
            </a:r>
            <a:r>
              <a:rPr lang="es-ES" dirty="0" err="1" smtClean="0"/>
              <a:t>MacOS</a:t>
            </a:r>
            <a:r>
              <a:rPr lang="es-ES" dirty="0" smtClean="0"/>
              <a:t> y Linux?</a:t>
            </a:r>
            <a:endParaRPr lang="es-E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1186" y="2341561"/>
            <a:ext cx="1801814" cy="2162177"/>
          </a:xfrm>
          <a:prstGeom prst="rect">
            <a:avLst/>
          </a:prstGeom>
        </p:spPr>
      </p:pic>
    </p:spTree>
    <p:extLst>
      <p:ext uri="{BB962C8B-B14F-4D97-AF65-F5344CB8AC3E}">
        <p14:creationId xmlns:p14="http://schemas.microsoft.com/office/powerpoint/2010/main" val="1751453191"/>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Visual </a:t>
            </a:r>
            <a:r>
              <a:rPr lang="es-ES" dirty="0" smtClean="0"/>
              <a:t>Studio </a:t>
            </a:r>
            <a:r>
              <a:rPr lang="es-ES" dirty="0" err="1" smtClean="0"/>
              <a:t>Code</a:t>
            </a:r>
            <a:r>
              <a:rPr lang="es-ES" dirty="0" smtClean="0"/>
              <a:t> </a:t>
            </a:r>
            <a:r>
              <a:rPr lang="es-ES" sz="3600" dirty="0" err="1" smtClean="0"/>
              <a:t>preview</a:t>
            </a:r>
            <a:endParaRPr lang="es-ES" dirty="0"/>
          </a:p>
        </p:txBody>
      </p:sp>
      <p:pic>
        <p:nvPicPr>
          <p:cNvPr id="4" name="Picture"/>
          <p:cNvPicPr/>
          <p:nvPr/>
        </p:nvPicPr>
        <p:blipFill>
          <a:blip r:embed="rId3"/>
          <a:stretch>
            <a:fillRect/>
          </a:stretch>
        </p:blipFill>
        <p:spPr bwMode="auto">
          <a:xfrm>
            <a:off x="1424328" y="1360387"/>
            <a:ext cx="9399659" cy="5363989"/>
          </a:xfrm>
          <a:prstGeom prst="rect">
            <a:avLst/>
          </a:prstGeom>
          <a:noFill/>
          <a:ln w="9525">
            <a:noFill/>
            <a:miter lim="800000"/>
            <a:headEnd/>
            <a:tailEnd/>
          </a:ln>
        </p:spPr>
      </p:pic>
    </p:spTree>
    <p:extLst>
      <p:ext uri="{BB962C8B-B14F-4D97-AF65-F5344CB8AC3E}">
        <p14:creationId xmlns:p14="http://schemas.microsoft.com/office/powerpoint/2010/main" val="312013299"/>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8564562" cy="5110480"/>
          </a:xfrm>
        </p:spPr>
        <p:txBody>
          <a:bodyPr/>
          <a:lstStyle/>
          <a:p>
            <a:r>
              <a:rPr lang="es-ES" dirty="0" smtClean="0"/>
              <a:t>Demo</a:t>
            </a:r>
            <a:br>
              <a:rPr lang="es-ES" dirty="0" smtClean="0"/>
            </a:br>
            <a:r>
              <a:rPr lang="es-ES" sz="4800" dirty="0"/>
              <a:t/>
            </a:r>
            <a:br>
              <a:rPr lang="es-ES" sz="4800" dirty="0"/>
            </a:br>
            <a:r>
              <a:rPr lang="es-ES" sz="4800" dirty="0" smtClean="0"/>
              <a:t/>
            </a:r>
            <a:br>
              <a:rPr lang="es-ES" sz="4800" dirty="0" smtClean="0"/>
            </a:br>
            <a:r>
              <a:rPr lang="es-ES" sz="4800" dirty="0"/>
              <a:t/>
            </a:r>
            <a:br>
              <a:rPr lang="es-ES" sz="4800" dirty="0"/>
            </a:br>
            <a:r>
              <a:rPr lang="es-ES" sz="4800" dirty="0" smtClean="0"/>
              <a:t/>
            </a:r>
            <a:br>
              <a:rPr lang="es-ES" sz="4800" dirty="0" smtClean="0"/>
            </a:br>
            <a:r>
              <a:rPr lang="es-ES" sz="4800" dirty="0"/>
              <a:t/>
            </a:r>
            <a:br>
              <a:rPr lang="es-ES" sz="4800" dirty="0"/>
            </a:br>
            <a:r>
              <a:rPr lang="es-ES" sz="4800" dirty="0" smtClean="0"/>
              <a:t/>
            </a:r>
            <a:br>
              <a:rPr lang="es-ES" sz="4800" dirty="0" smtClean="0"/>
            </a:br>
            <a:r>
              <a:rPr lang="es-ES" sz="4800" dirty="0" smtClean="0"/>
              <a:t>Abrir Visual Studio </a:t>
            </a:r>
            <a:r>
              <a:rPr lang="es-ES" sz="4800" dirty="0" err="1" smtClean="0"/>
              <a:t>Code</a:t>
            </a:r>
            <a:r>
              <a:rPr lang="es-ES" sz="4800" dirty="0" smtClean="0"/>
              <a:t/>
            </a:r>
            <a:br>
              <a:rPr lang="es-ES" sz="4800" dirty="0" smtClean="0"/>
            </a:br>
            <a:endParaRPr lang="es-ES" sz="4800" dirty="0"/>
          </a:p>
        </p:txBody>
      </p:sp>
    </p:spTree>
    <p:extLst>
      <p:ext uri="{BB962C8B-B14F-4D97-AF65-F5344CB8AC3E}">
        <p14:creationId xmlns:p14="http://schemas.microsoft.com/office/powerpoint/2010/main" val="561253988"/>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p:cNvPicPr/>
          <p:nvPr/>
        </p:nvPicPr>
        <p:blipFill>
          <a:blip r:embed="rId3"/>
          <a:stretch>
            <a:fillRect/>
          </a:stretch>
        </p:blipFill>
        <p:spPr bwMode="auto">
          <a:xfrm>
            <a:off x="430369" y="2395589"/>
            <a:ext cx="7077713" cy="4230802"/>
          </a:xfrm>
          <a:prstGeom prst="rect">
            <a:avLst/>
          </a:prstGeom>
          <a:noFill/>
          <a:ln w="9525">
            <a:noFill/>
            <a:miter lim="800000"/>
            <a:headEnd/>
            <a:tailEnd/>
          </a:ln>
        </p:spPr>
      </p:pic>
      <p:sp>
        <p:nvSpPr>
          <p:cNvPr id="5" name="Rectangle 4"/>
          <p:cNvSpPr/>
          <p:nvPr/>
        </p:nvSpPr>
        <p:spPr>
          <a:xfrm>
            <a:off x="496505" y="323826"/>
            <a:ext cx="11088292" cy="1534858"/>
          </a:xfrm>
          <a:prstGeom prst="rect">
            <a:avLst/>
          </a:prstGeom>
        </p:spPr>
        <p:txBody>
          <a:bodyPr wrap="square">
            <a:spAutoFit/>
          </a:bodyPr>
          <a:lstStyle/>
          <a:p>
            <a:r>
              <a:rPr lang="es-ES" sz="1836" dirty="0"/>
              <a:t>Vamos a centrarnos en los controles UI para desarrolladores y en CLI, pero tenemos mucho más.</a:t>
            </a:r>
            <a:endParaRPr lang="en-US" sz="1836" dirty="0"/>
          </a:p>
          <a:p>
            <a:r>
              <a:rPr lang="es-ES" sz="1836" dirty="0"/>
              <a:t> </a:t>
            </a:r>
            <a:endParaRPr lang="en-US" sz="1836" dirty="0"/>
          </a:p>
          <a:p>
            <a:r>
              <a:rPr lang="es-ES" sz="1836" dirty="0"/>
              <a:t>Creamos un proyecto </a:t>
            </a:r>
            <a:r>
              <a:rPr lang="es-ES" sz="1836" dirty="0" err="1"/>
              <a:t>Ionic</a:t>
            </a:r>
            <a:r>
              <a:rPr lang="es-ES" sz="1836" dirty="0"/>
              <a:t> usando CLI *</a:t>
            </a:r>
            <a:endParaRPr lang="en-US" sz="1836" dirty="0"/>
          </a:p>
          <a:p>
            <a:r>
              <a:rPr lang="es-ES" sz="1836" dirty="0"/>
              <a:t>Vamos a hacer un resumen / destacar las características que tiene Visual Studio </a:t>
            </a:r>
            <a:r>
              <a:rPr lang="es-ES" sz="1836" dirty="0" err="1"/>
              <a:t>Code</a:t>
            </a:r>
            <a:r>
              <a:rPr lang="es-ES" sz="1836" dirty="0"/>
              <a:t> y que hace que se integren muy bien con este proyecto en </a:t>
            </a:r>
            <a:r>
              <a:rPr lang="es-ES" sz="1836" dirty="0" err="1"/>
              <a:t>Ionic</a:t>
            </a:r>
            <a:r>
              <a:rPr lang="es-ES" sz="1836" dirty="0"/>
              <a:t>.</a:t>
            </a:r>
            <a:endParaRPr lang="en-US" sz="1836" dirty="0"/>
          </a:p>
        </p:txBody>
      </p:sp>
      <p:cxnSp>
        <p:nvCxnSpPr>
          <p:cNvPr id="7" name="Straight Arrow Connector 6"/>
          <p:cNvCxnSpPr/>
          <p:nvPr/>
        </p:nvCxnSpPr>
        <p:spPr>
          <a:xfrm flipH="1">
            <a:off x="3804921" y="2049273"/>
            <a:ext cx="1398905" cy="17056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191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55339" y="547646"/>
            <a:ext cx="8757473" cy="670445"/>
          </a:xfrm>
          <a:prstGeom prst="rect">
            <a:avLst/>
          </a:prstGeom>
        </p:spPr>
        <p:txBody>
          <a:bodyPr wrap="square">
            <a:spAutoFit/>
          </a:bodyPr>
          <a:lstStyle/>
          <a:p>
            <a:r>
              <a:rPr lang="es-ES" sz="1836" dirty="0">
                <a:latin typeface="Liberation Serif"/>
                <a:ea typeface="Droid Sans Fallback"/>
                <a:cs typeface="FreeSans"/>
              </a:rPr>
              <a:t>Esto es porque no puede ser un </a:t>
            </a:r>
            <a:r>
              <a:rPr lang="es-ES" sz="1836" dirty="0" err="1">
                <a:latin typeface="Liberation Serif"/>
                <a:ea typeface="Droid Sans Fallback"/>
                <a:cs typeface="FreeSans"/>
              </a:rPr>
              <a:t>string</a:t>
            </a:r>
            <a:r>
              <a:rPr lang="es-ES" sz="1836" dirty="0">
                <a:latin typeface="Liberation Serif"/>
                <a:ea typeface="Droid Sans Fallback"/>
                <a:cs typeface="FreeSans"/>
              </a:rPr>
              <a:t>, debería ser un booleano. </a:t>
            </a:r>
            <a:endParaRPr lang="en-US" sz="2856" dirty="0">
              <a:latin typeface="Liberation Serif"/>
              <a:ea typeface="Droid Sans Fallback"/>
              <a:cs typeface="FreeSans"/>
            </a:endParaRPr>
          </a:p>
          <a:p>
            <a:r>
              <a:rPr lang="es-ES" sz="1836" dirty="0">
                <a:latin typeface="Liberation Serif"/>
                <a:ea typeface="Droid Sans Fallback"/>
                <a:cs typeface="FreeSans"/>
              </a:rPr>
              <a:t>Lo corregimos:</a:t>
            </a:r>
            <a:endParaRPr lang="en-US" sz="1836" dirty="0"/>
          </a:p>
        </p:txBody>
      </p:sp>
      <p:pic>
        <p:nvPicPr>
          <p:cNvPr id="6" name="Picture"/>
          <p:cNvPicPr/>
          <p:nvPr/>
        </p:nvPicPr>
        <p:blipFill>
          <a:blip r:embed="rId3"/>
          <a:stretch>
            <a:fillRect/>
          </a:stretch>
        </p:blipFill>
        <p:spPr bwMode="auto">
          <a:xfrm>
            <a:off x="827051" y="1907201"/>
            <a:ext cx="7737731" cy="3308015"/>
          </a:xfrm>
          <a:prstGeom prst="rect">
            <a:avLst/>
          </a:prstGeom>
          <a:noFill/>
          <a:ln w="9525">
            <a:noFill/>
            <a:miter lim="800000"/>
            <a:headEnd/>
            <a:tailEnd/>
          </a:ln>
        </p:spPr>
      </p:pic>
    </p:spTree>
    <p:extLst>
      <p:ext uri="{BB962C8B-B14F-4D97-AF65-F5344CB8AC3E}">
        <p14:creationId xmlns:p14="http://schemas.microsoft.com/office/powerpoint/2010/main" val="1045964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23459" y="326523"/>
            <a:ext cx="6987334" cy="2143176"/>
          </a:xfrm>
          <a:prstGeom prst="rect">
            <a:avLst/>
          </a:prstGeom>
        </p:spPr>
        <p:txBody>
          <a:bodyPr wrap="square">
            <a:spAutoFit/>
          </a:bodyPr>
          <a:lstStyle/>
          <a:p>
            <a:r>
              <a:rPr lang="es-ES" sz="1836" dirty="0">
                <a:latin typeface="Liberation Serif"/>
                <a:ea typeface="Droid Sans Fallback"/>
                <a:cs typeface="FreeSans"/>
              </a:rPr>
              <a:t>ahora añadimos una dependencia más:</a:t>
            </a:r>
          </a:p>
          <a:p>
            <a:endParaRPr lang="es-ES" sz="2856" dirty="0">
              <a:latin typeface="Liberation Serif"/>
              <a:ea typeface="Droid Sans Fallback"/>
              <a:cs typeface="FreeSans"/>
            </a:endParaRPr>
          </a:p>
          <a:p>
            <a:r>
              <a:rPr lang="es-ES" sz="1836" dirty="0"/>
              <a:t>pon doble comilla </a:t>
            </a:r>
            <a:r>
              <a:rPr lang="es-ES" sz="1836" b="1" dirty="0"/>
              <a:t>“”</a:t>
            </a:r>
            <a:r>
              <a:rPr lang="es-ES" sz="1836" dirty="0"/>
              <a:t> y </a:t>
            </a:r>
            <a:r>
              <a:rPr lang="es-ES" sz="1836" dirty="0" err="1"/>
              <a:t>ctrl</a:t>
            </a:r>
            <a:r>
              <a:rPr lang="es-ES" sz="1836" dirty="0"/>
              <a:t> + Espacio.</a:t>
            </a:r>
            <a:endParaRPr lang="en-US" sz="1836" dirty="0"/>
          </a:p>
          <a:p>
            <a:r>
              <a:rPr lang="es-ES" sz="1836" dirty="0"/>
              <a:t>Aparece la lista de </a:t>
            </a:r>
            <a:r>
              <a:rPr lang="es-ES" sz="1836" dirty="0" err="1"/>
              <a:t>intellisense</a:t>
            </a:r>
            <a:r>
              <a:rPr lang="es-ES" sz="1836" dirty="0"/>
              <a:t>.</a:t>
            </a:r>
            <a:endParaRPr lang="en-US" sz="1836" dirty="0"/>
          </a:p>
          <a:p>
            <a:r>
              <a:rPr lang="es-ES" sz="1836" dirty="0"/>
              <a:t> </a:t>
            </a:r>
            <a:endParaRPr lang="en-US" sz="1836" dirty="0"/>
          </a:p>
          <a:p>
            <a:endParaRPr lang="en-US" sz="2856" dirty="0">
              <a:latin typeface="Liberation Serif"/>
              <a:ea typeface="Droid Sans Fallback"/>
              <a:cs typeface="FreeSans"/>
            </a:endParaRPr>
          </a:p>
        </p:txBody>
      </p:sp>
      <p:pic>
        <p:nvPicPr>
          <p:cNvPr id="3" name="Picture"/>
          <p:cNvPicPr/>
          <p:nvPr/>
        </p:nvPicPr>
        <p:blipFill rotWithShape="1">
          <a:blip r:embed="rId2"/>
          <a:srcRect b="41553"/>
          <a:stretch/>
        </p:blipFill>
        <p:spPr bwMode="auto">
          <a:xfrm>
            <a:off x="2762503" y="2429677"/>
            <a:ext cx="9264053" cy="4208987"/>
          </a:xfrm>
          <a:prstGeom prst="rect">
            <a:avLst/>
          </a:prstGeom>
          <a:noFill/>
          <a:ln w="9525">
            <a:noFill/>
            <a:miter lim="800000"/>
            <a:headEnd/>
            <a:tailEnd/>
          </a:ln>
        </p:spPr>
      </p:pic>
    </p:spTree>
    <p:extLst>
      <p:ext uri="{BB962C8B-B14F-4D97-AF65-F5344CB8AC3E}">
        <p14:creationId xmlns:p14="http://schemas.microsoft.com/office/powerpoint/2010/main" val="95700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02235" y="917575"/>
            <a:ext cx="10273997" cy="6578211"/>
          </a:xfrm>
          <a:prstGeom prst="rect">
            <a:avLst/>
          </a:prstGeom>
        </p:spPr>
      </p:pic>
      <p:pic>
        <p:nvPicPr>
          <p:cNvPr id="5" name="Picture 4"/>
          <p:cNvPicPr>
            <a:picLocks noChangeAspect="1"/>
          </p:cNvPicPr>
          <p:nvPr/>
        </p:nvPicPr>
        <p:blipFill>
          <a:blip r:embed="rId4"/>
          <a:stretch>
            <a:fillRect/>
          </a:stretch>
        </p:blipFill>
        <p:spPr>
          <a:xfrm>
            <a:off x="502215" y="7368416"/>
            <a:ext cx="10774017" cy="5631235"/>
          </a:xfrm>
          <a:prstGeom prst="rect">
            <a:avLst/>
          </a:prstGeom>
        </p:spPr>
      </p:pic>
      <p:sp>
        <p:nvSpPr>
          <p:cNvPr id="2" name="Title 1"/>
          <p:cNvSpPr>
            <a:spLocks noGrp="1"/>
          </p:cNvSpPr>
          <p:nvPr>
            <p:ph type="title"/>
          </p:nvPr>
        </p:nvSpPr>
        <p:spPr>
          <a:xfrm>
            <a:off x="0" y="0"/>
            <a:ext cx="11889564" cy="917575"/>
          </a:xfrm>
        </p:spPr>
        <p:txBody>
          <a:bodyPr/>
          <a:lstStyle/>
          <a:p>
            <a:r>
              <a:rPr lang="es-ES" dirty="0"/>
              <a:t>Visual </a:t>
            </a:r>
            <a:r>
              <a:rPr lang="es-ES" dirty="0" smtClean="0"/>
              <a:t>Studio </a:t>
            </a:r>
            <a:r>
              <a:rPr lang="es-ES" dirty="0"/>
              <a:t>2015</a:t>
            </a:r>
            <a:br>
              <a:rPr lang="es-ES" dirty="0"/>
            </a:br>
            <a:endParaRPr lang="es-ES" dirty="0"/>
          </a:p>
        </p:txBody>
      </p:sp>
    </p:spTree>
    <p:extLst>
      <p:ext uri="{BB962C8B-B14F-4D97-AF65-F5344CB8AC3E}">
        <p14:creationId xmlns:p14="http://schemas.microsoft.com/office/powerpoint/2010/main" val="3045604044"/>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52851" y="597008"/>
            <a:ext cx="6654560" cy="382308"/>
          </a:xfrm>
          <a:prstGeom prst="rect">
            <a:avLst/>
          </a:prstGeom>
        </p:spPr>
        <p:txBody>
          <a:bodyPr wrap="none">
            <a:spAutoFit/>
          </a:bodyPr>
          <a:lstStyle/>
          <a:p>
            <a:r>
              <a:rPr lang="es-ES" sz="1836" dirty="0" err="1">
                <a:latin typeface="Liberation Serif"/>
                <a:ea typeface="Droid Sans Fallback"/>
                <a:cs typeface="FreeSans"/>
              </a:rPr>
              <a:t>Ctrl</a:t>
            </a:r>
            <a:r>
              <a:rPr lang="es-ES" sz="1836" dirty="0">
                <a:latin typeface="Liberation Serif"/>
                <a:ea typeface="Droid Sans Fallback"/>
                <a:cs typeface="FreeSans"/>
              </a:rPr>
              <a:t> + </a:t>
            </a:r>
            <a:r>
              <a:rPr lang="es-ES" sz="1836" dirty="0" err="1">
                <a:latin typeface="Liberation Serif"/>
                <a:ea typeface="Droid Sans Fallback"/>
                <a:cs typeface="FreeSans"/>
              </a:rPr>
              <a:t>Shift</a:t>
            </a:r>
            <a:r>
              <a:rPr lang="es-ES" sz="1836" dirty="0">
                <a:latin typeface="Liberation Serif"/>
                <a:ea typeface="Droid Sans Fallback"/>
                <a:cs typeface="FreeSans"/>
              </a:rPr>
              <a:t> + </a:t>
            </a:r>
            <a:r>
              <a:rPr lang="es-ES" sz="1836" dirty="0" err="1">
                <a:latin typeface="Liberation Serif"/>
                <a:ea typeface="Droid Sans Fallback"/>
                <a:cs typeface="FreeSans"/>
              </a:rPr>
              <a:t>Tab</a:t>
            </a:r>
            <a:r>
              <a:rPr lang="es-ES" sz="1836" dirty="0">
                <a:latin typeface="Liberation Serif"/>
                <a:ea typeface="Droid Sans Fallback"/>
                <a:cs typeface="FreeSans"/>
              </a:rPr>
              <a:t> →  Buscar un fichero → Escribir services.js</a:t>
            </a:r>
            <a:endParaRPr lang="en-US" sz="2856" dirty="0">
              <a:latin typeface="Liberation Serif"/>
              <a:ea typeface="Droid Sans Fallback"/>
              <a:cs typeface="FreeSans"/>
            </a:endParaRPr>
          </a:p>
        </p:txBody>
      </p:sp>
      <p:pic>
        <p:nvPicPr>
          <p:cNvPr id="3" name="Picture"/>
          <p:cNvPicPr/>
          <p:nvPr/>
        </p:nvPicPr>
        <p:blipFill>
          <a:blip r:embed="rId2"/>
          <a:srcRect b="59337"/>
          <a:stretch>
            <a:fillRect/>
          </a:stretch>
        </p:blipFill>
        <p:spPr bwMode="auto">
          <a:xfrm>
            <a:off x="360799" y="1502407"/>
            <a:ext cx="10675002" cy="3381488"/>
          </a:xfrm>
          <a:prstGeom prst="rect">
            <a:avLst/>
          </a:prstGeom>
          <a:noFill/>
          <a:ln w="9525">
            <a:noFill/>
            <a:miter lim="800000"/>
            <a:headEnd/>
            <a:tailEnd/>
          </a:ln>
        </p:spPr>
      </p:pic>
    </p:spTree>
    <p:extLst>
      <p:ext uri="{BB962C8B-B14F-4D97-AF65-F5344CB8AC3E}">
        <p14:creationId xmlns:p14="http://schemas.microsoft.com/office/powerpoint/2010/main" val="13733558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3396" y="547922"/>
            <a:ext cx="3253808" cy="382308"/>
          </a:xfrm>
          <a:prstGeom prst="rect">
            <a:avLst/>
          </a:prstGeom>
        </p:spPr>
        <p:txBody>
          <a:bodyPr wrap="none">
            <a:spAutoFit/>
          </a:bodyPr>
          <a:lstStyle/>
          <a:p>
            <a:r>
              <a:rPr lang="es-ES" sz="1836" dirty="0">
                <a:latin typeface="Liberation Serif"/>
                <a:ea typeface="Droid Sans Fallback"/>
                <a:cs typeface="FreeSans"/>
              </a:rPr>
              <a:t>Cuando abrimos </a:t>
            </a:r>
            <a:r>
              <a:rPr lang="es-ES" sz="1836" b="1" dirty="0">
                <a:latin typeface="Liberation Serif"/>
                <a:ea typeface="Droid Sans Fallback"/>
                <a:cs typeface="FreeSans"/>
              </a:rPr>
              <a:t>service.js. </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503395" y="1239381"/>
            <a:ext cx="9927119" cy="3644515"/>
          </a:xfrm>
          <a:prstGeom prst="rect">
            <a:avLst/>
          </a:prstGeom>
          <a:noFill/>
          <a:ln w="9525">
            <a:noFill/>
            <a:miter lim="800000"/>
            <a:headEnd/>
            <a:tailEnd/>
          </a:ln>
        </p:spPr>
      </p:pic>
      <p:cxnSp>
        <p:nvCxnSpPr>
          <p:cNvPr id="5" name="Straight Arrow Connector 4"/>
          <p:cNvCxnSpPr/>
          <p:nvPr/>
        </p:nvCxnSpPr>
        <p:spPr>
          <a:xfrm flipH="1">
            <a:off x="3927632" y="468440"/>
            <a:ext cx="1337549" cy="1227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74935" y="5492897"/>
            <a:ext cx="6217356" cy="958583"/>
          </a:xfrm>
          <a:prstGeom prst="rect">
            <a:avLst/>
          </a:prstGeom>
        </p:spPr>
        <p:txBody>
          <a:bodyPr>
            <a:spAutoFit/>
          </a:bodyPr>
          <a:lstStyle/>
          <a:p>
            <a:r>
              <a:rPr lang="es-ES" sz="1836" dirty="0">
                <a:latin typeface="Liberation Serif"/>
                <a:ea typeface="Droid Sans Fallback"/>
                <a:cs typeface="FreeSans"/>
              </a:rPr>
              <a:t>Hacer notar que “no encuentra angular”: </a:t>
            </a:r>
            <a:endParaRPr lang="en-US" sz="2856" dirty="0">
              <a:latin typeface="Liberation Serif"/>
              <a:ea typeface="Droid Sans Fallback"/>
              <a:cs typeface="FreeSans"/>
            </a:endParaRPr>
          </a:p>
          <a:p>
            <a:r>
              <a:rPr lang="es-ES" sz="1836" dirty="0">
                <a:latin typeface="Liberation Serif"/>
                <a:ea typeface="Droid Sans Fallback"/>
                <a:cs typeface="FreeSans"/>
              </a:rPr>
              <a:t>(ponerse encima para que muestre el mensaje)</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p:txBody>
      </p:sp>
      <p:pic>
        <p:nvPicPr>
          <p:cNvPr id="8" name="Picture"/>
          <p:cNvPicPr/>
          <p:nvPr/>
        </p:nvPicPr>
        <p:blipFill>
          <a:blip r:embed="rId3"/>
          <a:stretch>
            <a:fillRect/>
          </a:stretch>
        </p:blipFill>
        <p:spPr bwMode="auto">
          <a:xfrm>
            <a:off x="5142471" y="174326"/>
            <a:ext cx="1672409" cy="747193"/>
          </a:xfrm>
          <a:prstGeom prst="rect">
            <a:avLst/>
          </a:prstGeom>
          <a:noFill/>
          <a:ln w="9525">
            <a:noFill/>
            <a:miter lim="800000"/>
            <a:headEnd/>
            <a:tailEnd/>
          </a:ln>
        </p:spPr>
      </p:pic>
    </p:spTree>
    <p:extLst>
      <p:ext uri="{BB962C8B-B14F-4D97-AF65-F5344CB8AC3E}">
        <p14:creationId xmlns:p14="http://schemas.microsoft.com/office/powerpoint/2010/main" val="3867980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10673" y="474296"/>
            <a:ext cx="5248404" cy="382308"/>
          </a:xfrm>
          <a:prstGeom prst="rect">
            <a:avLst/>
          </a:prstGeom>
        </p:spPr>
        <p:txBody>
          <a:bodyPr wrap="none">
            <a:spAutoFit/>
          </a:bodyPr>
          <a:lstStyle/>
          <a:p>
            <a:r>
              <a:rPr lang="es-ES" sz="1836">
                <a:latin typeface="Liberation Serif"/>
                <a:ea typeface="Droid Sans Fallback"/>
                <a:cs typeface="FreeSans"/>
              </a:rPr>
              <a:t>Si ponemos el ratón encima sale una bombilla: </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510674" y="967183"/>
            <a:ext cx="3748279" cy="1654430"/>
          </a:xfrm>
          <a:prstGeom prst="rect">
            <a:avLst/>
          </a:prstGeom>
          <a:noFill/>
          <a:ln w="9525">
            <a:noFill/>
            <a:miter lim="800000"/>
            <a:headEnd/>
            <a:tailEnd/>
          </a:ln>
        </p:spPr>
      </p:pic>
      <p:sp>
        <p:nvSpPr>
          <p:cNvPr id="4" name="Rectangle 3"/>
          <p:cNvSpPr/>
          <p:nvPr/>
        </p:nvSpPr>
        <p:spPr>
          <a:xfrm>
            <a:off x="510674" y="3358004"/>
            <a:ext cx="4296883" cy="382308"/>
          </a:xfrm>
          <a:prstGeom prst="rect">
            <a:avLst/>
          </a:prstGeom>
        </p:spPr>
        <p:txBody>
          <a:bodyPr wrap="none">
            <a:spAutoFit/>
          </a:bodyPr>
          <a:lstStyle/>
          <a:p>
            <a:r>
              <a:rPr lang="es-ES" sz="1836" dirty="0">
                <a:latin typeface="Liberation Serif"/>
                <a:ea typeface="Droid Sans Fallback"/>
                <a:cs typeface="FreeSans"/>
              </a:rPr>
              <a:t>Que nos ayuda a corregir el problema:</a:t>
            </a:r>
            <a:endParaRPr lang="en-US" sz="2856" dirty="0">
              <a:latin typeface="Liberation Serif"/>
              <a:ea typeface="Droid Sans Fallback"/>
              <a:cs typeface="FreeSans"/>
            </a:endParaRPr>
          </a:p>
        </p:txBody>
      </p:sp>
      <p:pic>
        <p:nvPicPr>
          <p:cNvPr id="5" name="Picture"/>
          <p:cNvPicPr/>
          <p:nvPr/>
        </p:nvPicPr>
        <p:blipFill>
          <a:blip r:embed="rId3"/>
          <a:srcRect l="15009" r="45028" b="70575"/>
          <a:stretch>
            <a:fillRect/>
          </a:stretch>
        </p:blipFill>
        <p:spPr bwMode="auto">
          <a:xfrm>
            <a:off x="510673" y="3699416"/>
            <a:ext cx="6738907" cy="2841078"/>
          </a:xfrm>
          <a:prstGeom prst="rect">
            <a:avLst/>
          </a:prstGeom>
          <a:noFill/>
          <a:ln w="9525">
            <a:noFill/>
            <a:miter lim="800000"/>
            <a:headEnd/>
            <a:tailEnd/>
          </a:ln>
        </p:spPr>
      </p:pic>
      <p:sp>
        <p:nvSpPr>
          <p:cNvPr id="6" name="Rectangle 5"/>
          <p:cNvSpPr/>
          <p:nvPr/>
        </p:nvSpPr>
        <p:spPr>
          <a:xfrm>
            <a:off x="7739852" y="4345410"/>
            <a:ext cx="4163992" cy="1822995"/>
          </a:xfrm>
          <a:prstGeom prst="rect">
            <a:avLst/>
          </a:prstGeom>
        </p:spPr>
        <p:txBody>
          <a:bodyPr wrap="square">
            <a:spAutoFit/>
          </a:bodyPr>
          <a:lstStyle/>
          <a:p>
            <a:r>
              <a:rPr lang="en-US" sz="1836" dirty="0" err="1">
                <a:latin typeface="Liberation Serif"/>
                <a:ea typeface="Droid Sans Fallback"/>
                <a:cs typeface="FreeSans"/>
              </a:rPr>
              <a:t>Elegimos</a:t>
            </a:r>
            <a:r>
              <a:rPr lang="en-US" sz="1836" dirty="0">
                <a:latin typeface="Liberation Serif"/>
                <a:ea typeface="Droid Sans Fallback"/>
                <a:cs typeface="FreeSans"/>
              </a:rPr>
              <a:t> “Add ///reference to '</a:t>
            </a:r>
            <a:r>
              <a:rPr lang="en-US" sz="1836" dirty="0" err="1">
                <a:latin typeface="Liberation Serif"/>
                <a:ea typeface="Droid Sans Fallback"/>
                <a:cs typeface="FreeSans"/>
              </a:rPr>
              <a:t>angularjs</a:t>
            </a:r>
            <a:r>
              <a:rPr lang="en-US" sz="1836" dirty="0">
                <a:latin typeface="Liberation Serif"/>
                <a:ea typeface="Droid Sans Fallback"/>
                <a:cs typeface="FreeSans"/>
              </a:rPr>
              <a:t>/</a:t>
            </a:r>
            <a:r>
              <a:rPr lang="en-US" sz="1836" dirty="0" err="1">
                <a:latin typeface="Liberation Serif"/>
                <a:ea typeface="Droid Sans Fallback"/>
                <a:cs typeface="FreeSans"/>
              </a:rPr>
              <a:t>angular.d.ts</a:t>
            </a:r>
            <a:r>
              <a:rPr lang="en-US" sz="1836" dirty="0">
                <a:latin typeface="Liberation Serif"/>
                <a:ea typeface="Droid Sans Fallback"/>
                <a:cs typeface="FreeSans"/>
              </a:rPr>
              <a:t>”</a:t>
            </a:r>
            <a:endParaRPr lang="en-US" sz="2856" dirty="0">
              <a:latin typeface="Liberation Serif"/>
              <a:ea typeface="Droid Sans Fallback"/>
              <a:cs typeface="FreeSans"/>
            </a:endParaRPr>
          </a:p>
          <a:p>
            <a:r>
              <a:rPr lang="en-US" sz="1836" dirty="0">
                <a:latin typeface="Liberation Serif"/>
                <a:ea typeface="Droid Sans Fallback"/>
                <a:cs typeface="FreeSans"/>
              </a:rPr>
              <a:t>(o Download type definition </a:t>
            </a:r>
            <a:r>
              <a:rPr lang="en-US" sz="1836" i="1" dirty="0" err="1">
                <a:latin typeface="Liberation Serif"/>
                <a:ea typeface="Droid Sans Fallback"/>
                <a:cs typeface="FreeSans"/>
              </a:rPr>
              <a:t>angular.c.ts</a:t>
            </a:r>
            <a:r>
              <a:rPr lang="en-US" sz="1836" dirty="0">
                <a:latin typeface="Liberation Serif"/>
                <a:ea typeface="Droid Sans Fallback"/>
                <a:cs typeface="FreeSans"/>
              </a:rPr>
              <a:t>)</a:t>
            </a:r>
            <a:endParaRPr lang="en-US" sz="2856" dirty="0">
              <a:latin typeface="Liberation Serif"/>
              <a:ea typeface="Droid Sans Fallback"/>
              <a:cs typeface="FreeSans"/>
            </a:endParaRPr>
          </a:p>
          <a:p>
            <a:r>
              <a:rPr lang="es-ES" sz="1836" dirty="0">
                <a:latin typeface="Liberation Serif"/>
                <a:ea typeface="Droid Sans Fallback"/>
                <a:cs typeface="FreeSans"/>
              </a:rPr>
              <a:t>E inmediatamente deja de estar subrayado ondulado verde.</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538953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83544" y="627546"/>
            <a:ext cx="5800139" cy="958583"/>
          </a:xfrm>
          <a:prstGeom prst="rect">
            <a:avLst/>
          </a:prstGeom>
        </p:spPr>
        <p:txBody>
          <a:bodyPr wrap="square">
            <a:spAutoFit/>
          </a:bodyPr>
          <a:lstStyle/>
          <a:p>
            <a:r>
              <a:rPr lang="es-ES" sz="1836" dirty="0">
                <a:latin typeface="Liberation Serif"/>
                <a:ea typeface="Droid Sans Fallback"/>
                <a:cs typeface="FreeSans"/>
              </a:rPr>
              <a:t>Lo bueno de esto, es que ahora, cada vez que pongamos angular, tenemos </a:t>
            </a:r>
            <a:r>
              <a:rPr lang="es-ES" sz="1836" dirty="0" err="1">
                <a:latin typeface="Liberation Serif"/>
                <a:ea typeface="Droid Sans Fallback"/>
                <a:cs typeface="FreeSans"/>
              </a:rPr>
              <a:t>disponisble</a:t>
            </a:r>
            <a:r>
              <a:rPr lang="es-ES" sz="1836" dirty="0">
                <a:latin typeface="Liberation Serif"/>
                <a:ea typeface="Droid Sans Fallback"/>
                <a:cs typeface="FreeSans"/>
              </a:rPr>
              <a:t> el </a:t>
            </a:r>
            <a:r>
              <a:rPr lang="es-ES" sz="1836" dirty="0" err="1">
                <a:latin typeface="Liberation Serif"/>
                <a:ea typeface="Droid Sans Fallback"/>
                <a:cs typeface="FreeSans"/>
              </a:rPr>
              <a:t>intellisense</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pic>
        <p:nvPicPr>
          <p:cNvPr id="3" name="Picture"/>
          <p:cNvPicPr/>
          <p:nvPr/>
        </p:nvPicPr>
        <p:blipFill>
          <a:blip r:embed="rId2"/>
          <a:srcRect r="40025" b="45370"/>
          <a:stretch>
            <a:fillRect/>
          </a:stretch>
        </p:blipFill>
        <p:spPr bwMode="auto">
          <a:xfrm>
            <a:off x="596422" y="1712669"/>
            <a:ext cx="7761077" cy="4025649"/>
          </a:xfrm>
          <a:prstGeom prst="rect">
            <a:avLst/>
          </a:prstGeom>
          <a:noFill/>
          <a:ln w="9525">
            <a:noFill/>
            <a:miter lim="800000"/>
            <a:headEnd/>
            <a:tailEnd/>
          </a:ln>
        </p:spPr>
      </p:pic>
      <p:sp>
        <p:nvSpPr>
          <p:cNvPr id="4" name="Rectangle 3"/>
          <p:cNvSpPr/>
          <p:nvPr/>
        </p:nvSpPr>
        <p:spPr>
          <a:xfrm>
            <a:off x="3751747" y="6235438"/>
            <a:ext cx="9211503" cy="382308"/>
          </a:xfrm>
          <a:prstGeom prst="rect">
            <a:avLst/>
          </a:prstGeom>
        </p:spPr>
        <p:txBody>
          <a:bodyPr wrap="square">
            <a:spAutoFit/>
          </a:bodyPr>
          <a:lstStyle/>
          <a:p>
            <a:r>
              <a:rPr lang="es-ES" sz="1836" dirty="0">
                <a:latin typeface="Liberation Serif"/>
                <a:ea typeface="Droid Sans Fallback"/>
                <a:cs typeface="FreeSans"/>
              </a:rPr>
              <a:t>Ahora VS </a:t>
            </a:r>
            <a:r>
              <a:rPr lang="es-ES" sz="1836" dirty="0" err="1">
                <a:latin typeface="Liberation Serif"/>
                <a:ea typeface="Droid Sans Fallback"/>
                <a:cs typeface="FreeSans"/>
              </a:rPr>
              <a:t>code</a:t>
            </a:r>
            <a:r>
              <a:rPr lang="es-ES" sz="1836" dirty="0">
                <a:latin typeface="Liberation Serif"/>
                <a:ea typeface="Droid Sans Fallback"/>
                <a:cs typeface="FreeSans"/>
              </a:rPr>
              <a:t> entiende definiciones </a:t>
            </a:r>
            <a:r>
              <a:rPr lang="es-ES" sz="1836" dirty="0" err="1">
                <a:latin typeface="Liberation Serif"/>
                <a:ea typeface="Droid Sans Fallback"/>
                <a:cs typeface="FreeSans"/>
              </a:rPr>
              <a:t>javascript</a:t>
            </a:r>
            <a:r>
              <a:rPr lang="es-ES" sz="1836" dirty="0">
                <a:latin typeface="Liberation Serif"/>
                <a:ea typeface="Droid Sans Fallback"/>
                <a:cs typeface="FreeSans"/>
              </a:rPr>
              <a:t> , </a:t>
            </a:r>
            <a:r>
              <a:rPr lang="es-ES" sz="1836" dirty="0" err="1">
                <a:latin typeface="Liberation Serif"/>
                <a:ea typeface="Droid Sans Fallback"/>
                <a:cs typeface="FreeSans"/>
              </a:rPr>
              <a:t>typescript</a:t>
            </a:r>
            <a:r>
              <a:rPr lang="es-ES" sz="1836" dirty="0">
                <a:latin typeface="Liberation Serif"/>
                <a:ea typeface="Droid Sans Fallback"/>
                <a:cs typeface="FreeSans"/>
              </a:rPr>
              <a:t> y más lenguajes.</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854360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22189" y="523104"/>
            <a:ext cx="10831287" cy="670445"/>
          </a:xfrm>
          <a:prstGeom prst="rect">
            <a:avLst/>
          </a:prstGeom>
        </p:spPr>
        <p:txBody>
          <a:bodyPr wrap="square">
            <a:spAutoFit/>
          </a:bodyPr>
          <a:lstStyle/>
          <a:p>
            <a:r>
              <a:rPr lang="es-ES" sz="1836" dirty="0">
                <a:latin typeface="Liberation Serif"/>
                <a:ea typeface="Droid Sans Fallback"/>
                <a:cs typeface="FreeSans"/>
              </a:rPr>
              <a:t>Si con el botón derecho, hacemos </a:t>
            </a:r>
            <a:r>
              <a:rPr lang="es-ES" sz="1836" dirty="0" err="1">
                <a:latin typeface="Liberation Serif"/>
                <a:ea typeface="Droid Sans Fallback"/>
                <a:cs typeface="FreeSans"/>
              </a:rPr>
              <a:t>click</a:t>
            </a:r>
            <a:r>
              <a:rPr lang="es-ES" sz="1836" dirty="0">
                <a:latin typeface="Liberation Serif"/>
                <a:ea typeface="Droid Sans Fallback"/>
                <a:cs typeface="FreeSans"/>
              </a:rPr>
              <a:t> sobre “buscar todas las referencias”, también buscará todas las referencias que tiene ese objeto en el texto.</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1424328" y="1360387"/>
            <a:ext cx="9399659" cy="5363989"/>
          </a:xfrm>
          <a:prstGeom prst="rect">
            <a:avLst/>
          </a:prstGeom>
          <a:noFill/>
          <a:ln w="9525">
            <a:noFill/>
            <a:miter lim="800000"/>
            <a:headEnd/>
            <a:tailEnd/>
          </a:ln>
        </p:spPr>
      </p:pic>
    </p:spTree>
    <p:extLst>
      <p:ext uri="{BB962C8B-B14F-4D97-AF65-F5344CB8AC3E}">
        <p14:creationId xmlns:p14="http://schemas.microsoft.com/office/powerpoint/2010/main" val="178121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2495970" y="1417339"/>
            <a:ext cx="9604213" cy="5480719"/>
          </a:xfrm>
          <a:prstGeom prst="rect">
            <a:avLst/>
          </a:prstGeom>
          <a:noFill/>
          <a:ln w="9525">
            <a:noFill/>
            <a:miter lim="800000"/>
            <a:headEnd/>
            <a:tailEnd/>
          </a:ln>
        </p:spPr>
      </p:pic>
      <p:sp>
        <p:nvSpPr>
          <p:cNvPr id="3" name="Rectangle 2"/>
          <p:cNvSpPr/>
          <p:nvPr/>
        </p:nvSpPr>
        <p:spPr>
          <a:xfrm>
            <a:off x="360834" y="240201"/>
            <a:ext cx="5554717" cy="1246721"/>
          </a:xfrm>
          <a:prstGeom prst="rect">
            <a:avLst/>
          </a:prstGeom>
        </p:spPr>
        <p:txBody>
          <a:bodyPr wrap="square">
            <a:spAutoFit/>
          </a:bodyPr>
          <a:lstStyle/>
          <a:p>
            <a:r>
              <a:rPr lang="es-ES" sz="1836" dirty="0">
                <a:latin typeface="Liberation Serif"/>
                <a:ea typeface="Droid Sans Fallback"/>
                <a:cs typeface="FreeSans"/>
              </a:rPr>
              <a:t>Aparecen todas las referencias.</a:t>
            </a:r>
            <a:endParaRPr lang="en-US" sz="2856" dirty="0">
              <a:latin typeface="Liberation Serif"/>
              <a:ea typeface="Droid Sans Fallback"/>
              <a:cs typeface="FreeSans"/>
            </a:endParaRPr>
          </a:p>
          <a:p>
            <a:r>
              <a:rPr lang="es-ES" sz="1836" dirty="0">
                <a:latin typeface="Liberation Serif"/>
                <a:ea typeface="Droid Sans Fallback"/>
                <a:cs typeface="FreeSans"/>
              </a:rPr>
              <a:t>Navegamos con el menú derecho.</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p:txBody>
      </p:sp>
      <p:sp>
        <p:nvSpPr>
          <p:cNvPr id="4" name="Rectangle 3"/>
          <p:cNvSpPr/>
          <p:nvPr/>
        </p:nvSpPr>
        <p:spPr>
          <a:xfrm>
            <a:off x="238122" y="1417339"/>
            <a:ext cx="1910201" cy="2847498"/>
          </a:xfrm>
          <a:prstGeom prst="rect">
            <a:avLst/>
          </a:prstGeom>
        </p:spPr>
        <p:txBody>
          <a:bodyPr wrap="square">
            <a:spAutoFit/>
          </a:bodyPr>
          <a:lstStyle/>
          <a:p>
            <a:endParaRPr lang="en-US" sz="2856" dirty="0">
              <a:latin typeface="Liberation Serif"/>
              <a:ea typeface="Droid Sans Fallback"/>
              <a:cs typeface="FreeSans"/>
            </a:endParaRPr>
          </a:p>
          <a:p>
            <a:r>
              <a:rPr lang="es-ES" sz="1836" dirty="0">
                <a:latin typeface="Liberation Serif"/>
                <a:ea typeface="Droid Sans Fallback"/>
                <a:cs typeface="FreeSans"/>
              </a:rPr>
              <a:t>Además, si hacemos doble </a:t>
            </a:r>
            <a:r>
              <a:rPr lang="es-ES" sz="1836" dirty="0" err="1">
                <a:latin typeface="Liberation Serif"/>
                <a:ea typeface="Droid Sans Fallback"/>
                <a:cs typeface="FreeSans"/>
              </a:rPr>
              <a:t>click</a:t>
            </a:r>
            <a:r>
              <a:rPr lang="es-ES" sz="1836" dirty="0">
                <a:latin typeface="Liberation Serif"/>
                <a:ea typeface="Droid Sans Fallback"/>
                <a:cs typeface="FreeSans"/>
              </a:rPr>
              <a:t> sobre una de estas referencias, se abre el archivo en la página principal.</a:t>
            </a:r>
            <a:endParaRPr lang="en-US" sz="2856" dirty="0">
              <a:latin typeface="Liberation Serif"/>
              <a:ea typeface="Droid Sans Fallback"/>
              <a:cs typeface="FreeSans"/>
            </a:endParaRPr>
          </a:p>
        </p:txBody>
      </p:sp>
      <p:sp>
        <p:nvSpPr>
          <p:cNvPr id="5" name="Rectangle 4"/>
          <p:cNvSpPr/>
          <p:nvPr/>
        </p:nvSpPr>
        <p:spPr>
          <a:xfrm>
            <a:off x="4740547" y="475628"/>
            <a:ext cx="5229176" cy="382308"/>
          </a:xfrm>
          <a:prstGeom prst="rect">
            <a:avLst/>
          </a:prstGeom>
        </p:spPr>
        <p:txBody>
          <a:bodyPr wrap="none">
            <a:spAutoFit/>
          </a:bodyPr>
          <a:lstStyle/>
          <a:p>
            <a:r>
              <a:rPr lang="es-ES" sz="1836" dirty="0">
                <a:latin typeface="Liberation Serif"/>
                <a:ea typeface="Droid Sans Fallback"/>
                <a:cs typeface="FreeSans"/>
              </a:rPr>
              <a:t>Y sobre esta ventana, también podemos editar.</a:t>
            </a:r>
            <a:endParaRPr lang="en-US" sz="2856" dirty="0">
              <a:latin typeface="Liberation Serif"/>
              <a:ea typeface="Droid Sans Fallback"/>
              <a:cs typeface="FreeSans"/>
            </a:endParaRPr>
          </a:p>
        </p:txBody>
      </p:sp>
      <p:cxnSp>
        <p:nvCxnSpPr>
          <p:cNvPr id="7" name="Straight Arrow Connector 6"/>
          <p:cNvCxnSpPr/>
          <p:nvPr/>
        </p:nvCxnSpPr>
        <p:spPr>
          <a:xfrm flipH="1">
            <a:off x="5326537" y="852312"/>
            <a:ext cx="2675099" cy="2841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46731" y="5186120"/>
            <a:ext cx="6217356" cy="958583"/>
          </a:xfrm>
          <a:prstGeom prst="rect">
            <a:avLst/>
          </a:prstGeom>
          <a:solidFill>
            <a:srgbClr val="FFFFFF"/>
          </a:solidFill>
          <a:ln>
            <a:solidFill>
              <a:schemeClr val="accent1">
                <a:shade val="95000"/>
                <a:satMod val="105000"/>
              </a:schemeClr>
            </a:solidFill>
          </a:ln>
        </p:spPr>
        <p:txBody>
          <a:bodyPr>
            <a:spAutoFit/>
          </a:bodyPr>
          <a:lstStyle/>
          <a:p>
            <a:r>
              <a:rPr lang="es-ES" sz="1836" dirty="0">
                <a:latin typeface="Liberation Serif"/>
                <a:ea typeface="Droid Sans Fallback"/>
                <a:cs typeface="FreeSans"/>
              </a:rPr>
              <a:t>Ahora en una de las referencias podemos hacer “ir a la </a:t>
            </a:r>
            <a:r>
              <a:rPr lang="es-ES" sz="1836" dirty="0" err="1">
                <a:latin typeface="Liberation Serif"/>
                <a:ea typeface="Droid Sans Fallback"/>
                <a:cs typeface="FreeSans"/>
              </a:rPr>
              <a:t>definción</a:t>
            </a:r>
            <a:r>
              <a:rPr lang="es-ES" sz="1836" dirty="0">
                <a:latin typeface="Liberation Serif"/>
                <a:ea typeface="Droid Sans Fallback"/>
                <a:cs typeface="FreeSans"/>
              </a:rPr>
              <a:t>”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en el menú contextual, y el editor navegará hasta la definición.</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995904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43068" y="498562"/>
            <a:ext cx="11039897" cy="670445"/>
          </a:xfrm>
          <a:prstGeom prst="rect">
            <a:avLst/>
          </a:prstGeom>
        </p:spPr>
        <p:txBody>
          <a:bodyPr wrap="square">
            <a:spAutoFit/>
          </a:bodyPr>
          <a:lstStyle/>
          <a:p>
            <a:r>
              <a:rPr lang="es-ES" sz="1836">
                <a:latin typeface="Liberation Serif"/>
                <a:ea typeface="Droid Sans Fallback"/>
                <a:cs typeface="FreeSans"/>
              </a:rPr>
              <a:t>Ahora en una de las referencias podemos hacer “ir a la </a:t>
            </a:r>
            <a:r>
              <a:rPr lang="es-ES" sz="1836" dirty="0" err="1">
                <a:latin typeface="Liberation Serif"/>
                <a:ea typeface="Droid Sans Fallback"/>
                <a:cs typeface="FreeSans"/>
              </a:rPr>
              <a:t>definción</a:t>
            </a:r>
            <a:r>
              <a:rPr lang="es-ES" sz="1836" dirty="0">
                <a:latin typeface="Liberation Serif"/>
                <a:ea typeface="Droid Sans Fallback"/>
                <a:cs typeface="FreeSans"/>
              </a:rPr>
              <a:t>”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en el menú contextual, y el editor navegará hasta la definición.</a:t>
            </a:r>
            <a:endParaRPr lang="en-US" sz="2856" dirty="0">
              <a:latin typeface="Liberation Serif"/>
              <a:ea typeface="Droid Sans Fallback"/>
              <a:cs typeface="FreeSans"/>
            </a:endParaRPr>
          </a:p>
        </p:txBody>
      </p:sp>
      <p:sp>
        <p:nvSpPr>
          <p:cNvPr id="3" name="Rectangle 2"/>
          <p:cNvSpPr/>
          <p:nvPr/>
        </p:nvSpPr>
        <p:spPr>
          <a:xfrm>
            <a:off x="643067" y="1376085"/>
            <a:ext cx="6217356" cy="670445"/>
          </a:xfrm>
          <a:prstGeom prst="rect">
            <a:avLst/>
          </a:prstGeom>
        </p:spPr>
        <p:txBody>
          <a:bodyPr>
            <a:spAutoFit/>
          </a:bodyPr>
          <a:lstStyle/>
          <a:p>
            <a:r>
              <a:rPr lang="es-ES" sz="1836" dirty="0" err="1">
                <a:latin typeface="Liberation Serif"/>
                <a:ea typeface="Droid Sans Fallback"/>
                <a:cs typeface="FreeSans"/>
              </a:rPr>
              <a:t>Ctrl</a:t>
            </a:r>
            <a:r>
              <a:rPr lang="es-ES" sz="1836" dirty="0">
                <a:latin typeface="Liberation Serif"/>
                <a:ea typeface="Droid Sans Fallback"/>
                <a:cs typeface="FreeSans"/>
              </a:rPr>
              <a:t> + P  → y escribe chat-de  </a:t>
            </a:r>
            <a:endParaRPr lang="en-US" sz="2856" dirty="0">
              <a:latin typeface="Liberation Serif"/>
              <a:ea typeface="Droid Sans Fallback"/>
              <a:cs typeface="FreeSans"/>
            </a:endParaRPr>
          </a:p>
          <a:p>
            <a:r>
              <a:rPr lang="es-ES" sz="1836" dirty="0">
                <a:latin typeface="Liberation Serif"/>
                <a:ea typeface="Droid Sans Fallback"/>
                <a:cs typeface="FreeSans"/>
              </a:rPr>
              <a:t>para abrir chat-detail.html</a:t>
            </a:r>
            <a:endParaRPr lang="en-US" sz="2856" dirty="0">
              <a:latin typeface="Liberation Serif"/>
              <a:ea typeface="Droid Sans Fallback"/>
              <a:cs typeface="FreeSans"/>
            </a:endParaRPr>
          </a:p>
        </p:txBody>
      </p:sp>
      <p:pic>
        <p:nvPicPr>
          <p:cNvPr id="4" name="Picture"/>
          <p:cNvPicPr/>
          <p:nvPr/>
        </p:nvPicPr>
        <p:blipFill>
          <a:blip r:embed="rId2"/>
          <a:stretch>
            <a:fillRect/>
          </a:stretch>
        </p:blipFill>
        <p:spPr bwMode="auto">
          <a:xfrm>
            <a:off x="643068" y="2348517"/>
            <a:ext cx="10863596" cy="4155164"/>
          </a:xfrm>
          <a:prstGeom prst="rect">
            <a:avLst/>
          </a:prstGeom>
          <a:noFill/>
          <a:ln w="9525">
            <a:noFill/>
            <a:miter lim="800000"/>
            <a:headEnd/>
            <a:tailEnd/>
          </a:ln>
        </p:spPr>
      </p:pic>
      <p:sp>
        <p:nvSpPr>
          <p:cNvPr id="5" name="Rectangle 4"/>
          <p:cNvSpPr/>
          <p:nvPr/>
        </p:nvSpPr>
        <p:spPr>
          <a:xfrm>
            <a:off x="8725214" y="3594255"/>
            <a:ext cx="3460867" cy="1694948"/>
          </a:xfrm>
          <a:prstGeom prst="rect">
            <a:avLst/>
          </a:prstGeom>
        </p:spPr>
        <p:txBody>
          <a:bodyPr wrap="square">
            <a:spAutoFit/>
          </a:bodyPr>
          <a:lstStyle/>
          <a:p>
            <a:r>
              <a:rPr lang="es-ES" sz="1836" dirty="0">
                <a:latin typeface="Liberation Serif"/>
                <a:ea typeface="Droid Sans Fallback"/>
                <a:cs typeface="FreeSans"/>
              </a:rPr>
              <a:t>Escribe en la </a:t>
            </a:r>
            <a:r>
              <a:rPr lang="es-ES" sz="1836" dirty="0" err="1">
                <a:latin typeface="Liberation Serif"/>
                <a:ea typeface="Droid Sans Fallback"/>
                <a:cs typeface="FreeSans"/>
              </a:rPr>
              <a:t>linea</a:t>
            </a:r>
            <a:r>
              <a:rPr lang="es-ES" sz="1836" dirty="0">
                <a:latin typeface="Liberation Serif"/>
                <a:ea typeface="Droid Sans Fallback"/>
                <a:cs typeface="FreeSans"/>
              </a:rPr>
              <a:t> 7</a:t>
            </a:r>
            <a:endParaRPr lang="en-US" sz="2856" dirty="0">
              <a:latin typeface="Liberation Serif"/>
              <a:ea typeface="Droid Sans Fallback"/>
              <a:cs typeface="FreeSans"/>
            </a:endParaRPr>
          </a:p>
          <a:p>
            <a:r>
              <a:rPr lang="es-ES" sz="1836" dirty="0">
                <a:latin typeface="Liberation Serif"/>
                <a:ea typeface="Droid Sans Fallback"/>
                <a:cs typeface="FreeSans"/>
              </a:rPr>
              <a:t>&lt;div&gt; &lt;</a:t>
            </a:r>
            <a:r>
              <a:rPr lang="es-ES" sz="1836" dirty="0" err="1">
                <a:latin typeface="Liberation Serif"/>
                <a:ea typeface="Droid Sans Fallback"/>
                <a:cs typeface="FreeSans"/>
              </a:rPr>
              <a:t>span</a:t>
            </a:r>
            <a:r>
              <a:rPr lang="es-ES" sz="1836" dirty="0">
                <a:latin typeface="Liberation Serif"/>
                <a:ea typeface="Droid Sans Fallback"/>
                <a:cs typeface="FreeSans"/>
              </a:rPr>
              <a:t>&gt;  </a:t>
            </a:r>
          </a:p>
          <a:p>
            <a:endParaRPr lang="en-US" sz="2856" dirty="0">
              <a:latin typeface="Liberation Serif"/>
              <a:ea typeface="Droid Sans Fallback"/>
              <a:cs typeface="FreeSans"/>
            </a:endParaRPr>
          </a:p>
          <a:p>
            <a:r>
              <a:rPr lang="es-ES" sz="1836" dirty="0">
                <a:latin typeface="Liberation Serif"/>
                <a:ea typeface="Droid Sans Fallback"/>
                <a:cs typeface="FreeSans"/>
              </a:rPr>
              <a:t>Muestra </a:t>
            </a:r>
            <a:r>
              <a:rPr lang="es-ES" sz="1836" dirty="0" err="1">
                <a:latin typeface="Liberation Serif"/>
                <a:ea typeface="Droid Sans Fallback"/>
                <a:cs typeface="FreeSans"/>
              </a:rPr>
              <a:t>intellisense</a:t>
            </a:r>
            <a:r>
              <a:rPr lang="es-ES" sz="1836" dirty="0">
                <a:latin typeface="Liberation Serif"/>
                <a:ea typeface="Droid Sans Fallback"/>
                <a:cs typeface="FreeSans"/>
              </a:rPr>
              <a:t>, y te sugiere la etiqueta de cierre.</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6746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cNvPicPr/>
          <p:nvPr/>
        </p:nvPicPr>
        <p:blipFill>
          <a:blip r:embed="rId2"/>
          <a:srcRect r="30019" b="40327"/>
          <a:stretch>
            <a:fillRect/>
          </a:stretch>
        </p:blipFill>
        <p:spPr bwMode="auto">
          <a:xfrm>
            <a:off x="382104" y="251369"/>
            <a:ext cx="10501516" cy="5117317"/>
          </a:xfrm>
          <a:prstGeom prst="rect">
            <a:avLst/>
          </a:prstGeom>
          <a:noFill/>
          <a:ln w="9525">
            <a:noFill/>
            <a:miter lim="800000"/>
            <a:headEnd/>
            <a:tailEnd/>
          </a:ln>
        </p:spPr>
      </p:pic>
      <p:sp>
        <p:nvSpPr>
          <p:cNvPr id="2" name="Rectangle 1"/>
          <p:cNvSpPr/>
          <p:nvPr/>
        </p:nvSpPr>
        <p:spPr>
          <a:xfrm>
            <a:off x="382103" y="5031422"/>
            <a:ext cx="10209553" cy="1534858"/>
          </a:xfrm>
          <a:prstGeom prst="rect">
            <a:avLst/>
          </a:prstGeom>
          <a:solidFill>
            <a:srgbClr val="FFFFFF"/>
          </a:solidFill>
        </p:spPr>
        <p:txBody>
          <a:bodyPr wrap="square">
            <a:spAutoFit/>
          </a:bodyPr>
          <a:lstStyle/>
          <a:p>
            <a:r>
              <a:rPr lang="es-ES" sz="1836" dirty="0">
                <a:latin typeface="Liberation Serif"/>
                <a:ea typeface="Droid Sans Fallback"/>
                <a:cs typeface="FreeSans"/>
              </a:rPr>
              <a:t>También tiene integración con angular.</a:t>
            </a:r>
            <a:endParaRPr lang="en-US" sz="2856" dirty="0">
              <a:latin typeface="Liberation Serif"/>
              <a:ea typeface="Droid Sans Fallback"/>
              <a:cs typeface="FreeSans"/>
            </a:endParaRPr>
          </a:p>
          <a:p>
            <a:r>
              <a:rPr lang="es-ES" sz="1836" dirty="0">
                <a:latin typeface="Liberation Serif"/>
                <a:ea typeface="Droid Sans Fallback"/>
                <a:cs typeface="FreeSans"/>
              </a:rPr>
              <a:t>Como </a:t>
            </a:r>
            <a:r>
              <a:rPr lang="es-ES" sz="1836" dirty="0" err="1">
                <a:latin typeface="Liberation Serif"/>
                <a:ea typeface="Droid Sans Fallback"/>
                <a:cs typeface="FreeSans"/>
              </a:rPr>
              <a:t>Ionic</a:t>
            </a:r>
            <a:r>
              <a:rPr lang="es-ES" sz="1836" dirty="0">
                <a:latin typeface="Liberation Serif"/>
                <a:ea typeface="Droid Sans Fallback"/>
                <a:cs typeface="FreeSans"/>
              </a:rPr>
              <a:t> está encima de angular, podemos ver que soporta el </a:t>
            </a:r>
            <a:r>
              <a:rPr lang="es-ES" sz="1836" dirty="0" err="1">
                <a:latin typeface="Liberation Serif"/>
                <a:ea typeface="Droid Sans Fallback"/>
                <a:cs typeface="FreeSans"/>
              </a:rPr>
              <a:t>intellisense</a:t>
            </a:r>
            <a:r>
              <a:rPr lang="es-ES" sz="1836" dirty="0">
                <a:latin typeface="Liberation Serif"/>
                <a:ea typeface="Droid Sans Fallback"/>
                <a:cs typeface="FreeSans"/>
              </a:rPr>
              <a:t> en </a:t>
            </a:r>
            <a:r>
              <a:rPr lang="es-ES" sz="1836" dirty="0" err="1">
                <a:latin typeface="Liberation Serif"/>
                <a:ea typeface="Droid Sans Fallback"/>
                <a:cs typeface="FreeSans"/>
              </a:rPr>
              <a:t>ionic</a:t>
            </a:r>
            <a:r>
              <a:rPr lang="es-ES" sz="1836" dirty="0">
                <a:latin typeface="Liberation Serif"/>
                <a:ea typeface="Droid Sans Fallback"/>
                <a:cs typeface="FreeSans"/>
              </a:rPr>
              <a:t>/angular.</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Con solo poner </a:t>
            </a:r>
            <a:r>
              <a:rPr lang="es-ES" sz="1836" dirty="0" err="1">
                <a:latin typeface="Liberation Serif"/>
                <a:ea typeface="Droid Sans Fallback"/>
                <a:cs typeface="FreeSans"/>
              </a:rPr>
              <a:t>ng</a:t>
            </a:r>
            <a:r>
              <a:rPr lang="es-ES" sz="1836" dirty="0">
                <a:latin typeface="Liberation Serif"/>
                <a:ea typeface="Droid Sans Fallback"/>
                <a:cs typeface="FreeSans"/>
              </a:rPr>
              <a:t>- tenemos todas las opciones de angular disponibles, como directivas angular, o </a:t>
            </a:r>
            <a:r>
              <a:rPr lang="es-ES" sz="1836" dirty="0" err="1">
                <a:latin typeface="Liberation Serif"/>
                <a:ea typeface="Droid Sans Fallback"/>
                <a:cs typeface="FreeSans"/>
              </a:rPr>
              <a:t>ng-bindtemplate</a:t>
            </a:r>
            <a:r>
              <a:rPr lang="es-ES" sz="1836" dirty="0">
                <a:latin typeface="Liberation Serif"/>
                <a:ea typeface="Droid Sans Fallback"/>
                <a:cs typeface="FreeSans"/>
              </a:rPr>
              <a:t>, etc...</a:t>
            </a:r>
            <a:endParaRPr lang="en-US" sz="2856" dirty="0">
              <a:latin typeface="Liberation Serif"/>
              <a:ea typeface="Droid Sans Fallback"/>
              <a:cs typeface="FreeSans"/>
            </a:endParaRPr>
          </a:p>
        </p:txBody>
      </p:sp>
      <p:sp>
        <p:nvSpPr>
          <p:cNvPr id="4" name="Rectangle 3"/>
          <p:cNvSpPr/>
          <p:nvPr/>
        </p:nvSpPr>
        <p:spPr>
          <a:xfrm>
            <a:off x="382104" y="2845778"/>
            <a:ext cx="4367692" cy="2111133"/>
          </a:xfrm>
          <a:prstGeom prst="rect">
            <a:avLst/>
          </a:prstGeom>
          <a:solidFill>
            <a:srgbClr val="FFFFFF"/>
          </a:solidFill>
        </p:spPr>
        <p:txBody>
          <a:bodyPr wrap="square">
            <a:spAutoFit/>
          </a:bodyPr>
          <a:lstStyle/>
          <a:p>
            <a:r>
              <a:rPr lang="es-ES" sz="1836" dirty="0">
                <a:latin typeface="Liberation Serif"/>
                <a:ea typeface="Droid Sans Fallback"/>
                <a:cs typeface="FreeSans"/>
              </a:rPr>
              <a:t>Nos vamos a la </a:t>
            </a:r>
            <a:r>
              <a:rPr lang="es-ES" sz="1836" dirty="0" err="1">
                <a:latin typeface="Liberation Serif"/>
                <a:ea typeface="Droid Sans Fallback"/>
                <a:cs typeface="FreeSans"/>
              </a:rPr>
              <a:t>linea</a:t>
            </a:r>
            <a:r>
              <a:rPr lang="es-ES" sz="1836" dirty="0">
                <a:latin typeface="Liberation Serif"/>
                <a:ea typeface="Droid Sans Fallback"/>
                <a:cs typeface="FreeSans"/>
              </a:rPr>
              <a:t> 9:   </a:t>
            </a:r>
            <a:endParaRPr lang="en-US" sz="2856" dirty="0">
              <a:latin typeface="Liberation Serif"/>
              <a:ea typeface="Droid Sans Fallback"/>
              <a:cs typeface="FreeSans"/>
            </a:endParaRPr>
          </a:p>
          <a:p>
            <a:r>
              <a:rPr lang="es-ES" sz="1836" dirty="0">
                <a:latin typeface="Liberation Serif"/>
                <a:ea typeface="Droid Sans Fallback"/>
                <a:cs typeface="FreeSans"/>
              </a:rPr>
              <a:t>&lt;ion-</a:t>
            </a:r>
            <a:r>
              <a:rPr lang="es-ES" sz="1836" dirty="0" err="1">
                <a:latin typeface="Liberation Serif"/>
                <a:ea typeface="Droid Sans Fallback"/>
                <a:cs typeface="FreeSans"/>
              </a:rPr>
              <a:t>content</a:t>
            </a:r>
            <a:r>
              <a:rPr lang="es-ES" sz="1836" dirty="0">
                <a:latin typeface="Liberation Serif"/>
                <a:ea typeface="Droid Sans Fallback"/>
                <a:cs typeface="FreeSans"/>
              </a:rPr>
              <a:t> </a:t>
            </a:r>
            <a:r>
              <a:rPr lang="es-ES" sz="1836" dirty="0" err="1">
                <a:latin typeface="Liberation Serif"/>
                <a:ea typeface="Droid Sans Fallback"/>
                <a:cs typeface="FreeSans"/>
              </a:rPr>
              <a:t>class</a:t>
            </a:r>
            <a:r>
              <a:rPr lang="es-ES" sz="1836" dirty="0">
                <a:latin typeface="Liberation Serif"/>
                <a:ea typeface="Droid Sans Fallback"/>
                <a:cs typeface="FreeSans"/>
              </a:rPr>
              <a:t>="</a:t>
            </a:r>
            <a:r>
              <a:rPr lang="es-ES" sz="1836" dirty="0" err="1">
                <a:latin typeface="Liberation Serif"/>
                <a:ea typeface="Droid Sans Fallback"/>
                <a:cs typeface="FreeSans"/>
              </a:rPr>
              <a:t>padding</a:t>
            </a:r>
            <a:r>
              <a:rPr lang="es-ES" sz="1836" dirty="0">
                <a:latin typeface="Liberation Serif"/>
                <a:ea typeface="Droid Sans Fallback"/>
                <a:cs typeface="FreeSans"/>
              </a:rPr>
              <a:t>"&gt;</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escribimos, después de “</a:t>
            </a:r>
            <a:r>
              <a:rPr lang="es-ES" sz="1836" dirty="0" err="1">
                <a:latin typeface="Liberation Serif"/>
                <a:ea typeface="Droid Sans Fallback"/>
                <a:cs typeface="FreeSans"/>
              </a:rPr>
              <a:t>padding</a:t>
            </a:r>
            <a:r>
              <a:rPr lang="es-ES" sz="1836" dirty="0">
                <a:latin typeface="Liberation Serif"/>
                <a:ea typeface="Droid Sans Fallback"/>
                <a:cs typeface="FreeSans"/>
              </a:rPr>
              <a:t>”:      </a:t>
            </a:r>
            <a:r>
              <a:rPr lang="es-ES" sz="1836" dirty="0" err="1">
                <a:latin typeface="Liberation Serif"/>
                <a:ea typeface="Droid Sans Fallback"/>
                <a:cs typeface="FreeSans"/>
              </a:rPr>
              <a:t>ng</a:t>
            </a:r>
            <a:r>
              <a:rPr lang="es-ES" sz="1836" dirty="0">
                <a:latin typeface="Liberation Serif"/>
                <a:ea typeface="Droid Sans Fallback"/>
                <a:cs typeface="FreeSans"/>
              </a:rPr>
              <a:t>-i</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vemos las opciones. </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2530780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446730" y="474019"/>
            <a:ext cx="8413882" cy="958583"/>
          </a:xfrm>
          <a:prstGeom prst="rect">
            <a:avLst/>
          </a:prstGeom>
        </p:spPr>
        <p:txBody>
          <a:bodyPr wrap="square">
            <a:spAutoFit/>
          </a:bodyPr>
          <a:lstStyle/>
          <a:p>
            <a:r>
              <a:rPr lang="es-ES" sz="1836" dirty="0">
                <a:latin typeface="Liberation Serif"/>
                <a:ea typeface="Droid Sans Fallback"/>
                <a:cs typeface="FreeSans"/>
              </a:rPr>
              <a:t>Las aplicaciones en </a:t>
            </a:r>
            <a:r>
              <a:rPr lang="es-ES" sz="1836" dirty="0" err="1">
                <a:latin typeface="Liberation Serif"/>
                <a:ea typeface="Droid Sans Fallback"/>
                <a:cs typeface="FreeSans"/>
              </a:rPr>
              <a:t>Ionic</a:t>
            </a:r>
            <a:r>
              <a:rPr lang="es-ES" sz="1836" dirty="0">
                <a:latin typeface="Liberation Serif"/>
                <a:ea typeface="Droid Sans Fallback"/>
                <a:cs typeface="FreeSans"/>
              </a:rPr>
              <a:t> se suelen hacer con </a:t>
            </a:r>
            <a:r>
              <a:rPr lang="es-ES" sz="1836" dirty="0" err="1">
                <a:latin typeface="Liberation Serif"/>
                <a:ea typeface="Droid Sans Fallback"/>
                <a:cs typeface="FreeSans"/>
              </a:rPr>
              <a:t>Saas</a:t>
            </a:r>
            <a:r>
              <a:rPr lang="es-ES" sz="1836" dirty="0">
                <a:latin typeface="Liberation Serif"/>
                <a:ea typeface="Droid Sans Fallback"/>
                <a:cs typeface="FreeSans"/>
              </a:rPr>
              <a:t>.</a:t>
            </a:r>
            <a:endParaRPr lang="en-US" sz="2856" dirty="0">
              <a:latin typeface="Liberation Serif"/>
              <a:ea typeface="Droid Sans Fallback"/>
              <a:cs typeface="FreeSans"/>
            </a:endParaRPr>
          </a:p>
          <a:p>
            <a:r>
              <a:rPr lang="es-ES" sz="1836" dirty="0" err="1">
                <a:latin typeface="Liberation Serif"/>
                <a:ea typeface="Droid Sans Fallback"/>
                <a:cs typeface="FreeSans"/>
              </a:rPr>
              <a:t>Ctrl+P</a:t>
            </a:r>
            <a:r>
              <a:rPr lang="es-ES" sz="1836" dirty="0">
                <a:latin typeface="Liberation Serif"/>
                <a:ea typeface="Droid Sans Fallback"/>
                <a:cs typeface="FreeSans"/>
              </a:rPr>
              <a:t> y buscamos → _</a:t>
            </a:r>
            <a:r>
              <a:rPr lang="es-ES" sz="1836" dirty="0" err="1">
                <a:latin typeface="Liberation Serif"/>
                <a:ea typeface="Droid Sans Fallback"/>
                <a:cs typeface="FreeSans"/>
              </a:rPr>
              <a:t>variab</a:t>
            </a:r>
            <a:endParaRPr lang="en-US" sz="2856" dirty="0">
              <a:latin typeface="Liberation Serif"/>
              <a:ea typeface="Droid Sans Fallback"/>
              <a:cs typeface="FreeSans"/>
            </a:endParaRPr>
          </a:p>
          <a:p>
            <a:r>
              <a:rPr lang="es-ES" sz="1836" dirty="0">
                <a:latin typeface="Liberation Serif"/>
                <a:ea typeface="Droid Sans Fallback"/>
                <a:cs typeface="FreeSans"/>
              </a:rPr>
              <a:t>para abrir el fichero </a:t>
            </a:r>
            <a:r>
              <a:rPr lang="es-ES" sz="1836" b="1" dirty="0" err="1">
                <a:latin typeface="Liberation Serif"/>
                <a:ea typeface="Droid Sans Fallback"/>
                <a:cs typeface="FreeSans"/>
              </a:rPr>
              <a:t>variables.scss</a:t>
            </a:r>
            <a:r>
              <a:rPr lang="es-ES" sz="1836" b="1" dirty="0">
                <a:latin typeface="Liberation Serif"/>
                <a:ea typeface="Droid Sans Fallback"/>
                <a:cs typeface="FreeSans"/>
              </a:rPr>
              <a:t>.</a:t>
            </a:r>
            <a:endParaRPr lang="en-US" sz="2856" dirty="0">
              <a:latin typeface="Liberation Serif"/>
              <a:ea typeface="Droid Sans Fallback"/>
              <a:cs typeface="FreeSans"/>
            </a:endParaRPr>
          </a:p>
        </p:txBody>
      </p:sp>
      <p:pic>
        <p:nvPicPr>
          <p:cNvPr id="3" name="Picture"/>
          <p:cNvPicPr/>
          <p:nvPr/>
        </p:nvPicPr>
        <p:blipFill>
          <a:blip r:embed="rId2"/>
          <a:srcRect r="9936" b="59337"/>
          <a:stretch>
            <a:fillRect/>
          </a:stretch>
        </p:blipFill>
        <p:spPr bwMode="auto">
          <a:xfrm>
            <a:off x="446730" y="1723288"/>
            <a:ext cx="10034553" cy="3516470"/>
          </a:xfrm>
          <a:prstGeom prst="rect">
            <a:avLst/>
          </a:prstGeom>
          <a:noFill/>
          <a:ln w="9525">
            <a:noFill/>
            <a:miter lim="800000"/>
            <a:headEnd/>
            <a:tailEnd/>
          </a:ln>
        </p:spPr>
      </p:pic>
    </p:spTree>
    <p:extLst>
      <p:ext uri="{BB962C8B-B14F-4D97-AF65-F5344CB8AC3E}">
        <p14:creationId xmlns:p14="http://schemas.microsoft.com/office/powerpoint/2010/main" val="250838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593984" y="1696273"/>
            <a:ext cx="8670552" cy="4336830"/>
          </a:xfrm>
          <a:prstGeom prst="rect">
            <a:avLst/>
          </a:prstGeom>
          <a:noFill/>
          <a:ln w="9525">
            <a:noFill/>
            <a:miter lim="800000"/>
            <a:headEnd/>
            <a:tailEnd/>
          </a:ln>
        </p:spPr>
      </p:pic>
      <p:sp>
        <p:nvSpPr>
          <p:cNvPr id="3" name="Rectangle 2"/>
          <p:cNvSpPr/>
          <p:nvPr/>
        </p:nvSpPr>
        <p:spPr>
          <a:xfrm>
            <a:off x="593983" y="614335"/>
            <a:ext cx="10733120" cy="670445"/>
          </a:xfrm>
          <a:prstGeom prst="rect">
            <a:avLst/>
          </a:prstGeom>
        </p:spPr>
        <p:txBody>
          <a:bodyPr wrap="square">
            <a:spAutoFit/>
          </a:bodyPr>
          <a:lstStyle/>
          <a:p>
            <a:r>
              <a:rPr lang="es-ES" sz="1836" dirty="0">
                <a:latin typeface="Liberation Serif"/>
                <a:ea typeface="Droid Sans Fallback"/>
                <a:cs typeface="FreeSans"/>
              </a:rPr>
              <a:t>Este es el fichero donde están definidas todas las variables que tienen que ver con los estilos de toda la aplicación.</a:t>
            </a:r>
            <a:endParaRPr lang="en-US" sz="2856" dirty="0">
              <a:latin typeface="Liberation Serif"/>
              <a:ea typeface="Droid Sans Fallback"/>
              <a:cs typeface="FreeSans"/>
            </a:endParaRPr>
          </a:p>
        </p:txBody>
      </p:sp>
      <p:sp>
        <p:nvSpPr>
          <p:cNvPr id="4" name="Rectangle 3"/>
          <p:cNvSpPr/>
          <p:nvPr/>
        </p:nvSpPr>
        <p:spPr>
          <a:xfrm>
            <a:off x="8741991" y="1674593"/>
            <a:ext cx="2940973" cy="2687407"/>
          </a:xfrm>
          <a:prstGeom prst="rect">
            <a:avLst/>
          </a:prstGeom>
        </p:spPr>
        <p:txBody>
          <a:bodyPr wrap="square">
            <a:spAutoFit/>
          </a:bodyPr>
          <a:lstStyle/>
          <a:p>
            <a:r>
              <a:rPr lang="es-ES" sz="1836" dirty="0">
                <a:latin typeface="Liberation Serif"/>
                <a:ea typeface="Droid Sans Fallback"/>
                <a:cs typeface="FreeSans"/>
              </a:rPr>
              <a:t>Lo primero que vemos es una leyenda de colores. Vemos la definición de colores en </a:t>
            </a:r>
            <a:r>
              <a:rPr lang="es-ES" sz="1836" dirty="0" err="1">
                <a:latin typeface="Liberation Serif"/>
                <a:ea typeface="Droid Sans Fallback"/>
                <a:cs typeface="FreeSans"/>
              </a:rPr>
              <a:t>Sass</a:t>
            </a:r>
            <a:r>
              <a:rPr lang="es-ES" sz="1836" dirty="0">
                <a:latin typeface="Liberation Serif"/>
                <a:ea typeface="Droid Sans Fallback"/>
                <a:cs typeface="FreeSans"/>
              </a:rPr>
              <a:t> y VS </a:t>
            </a:r>
            <a:r>
              <a:rPr lang="es-ES" sz="1836" dirty="0" err="1">
                <a:latin typeface="Liberation Serif"/>
                <a:ea typeface="Droid Sans Fallback"/>
                <a:cs typeface="FreeSans"/>
              </a:rPr>
              <a:t>Code</a:t>
            </a:r>
            <a:r>
              <a:rPr lang="es-ES" sz="1836" dirty="0">
                <a:latin typeface="Liberation Serif"/>
                <a:ea typeface="Droid Sans Fallback"/>
                <a:cs typeface="FreeSans"/>
              </a:rPr>
              <a:t> nos la muestra con un cuadrado de color, para que nos hagamos a la idea de cuál es cada uno.</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366578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4320"/>
            <a:ext cx="4746400" cy="1440180"/>
          </a:xfrm>
        </p:spPr>
        <p:txBody>
          <a:bodyPr/>
          <a:lstStyle/>
          <a:p>
            <a:r>
              <a:rPr lang="en-US" dirty="0" smtClean="0"/>
              <a:t>Demo</a:t>
            </a:r>
            <a:endParaRPr lang="en-US" dirty="0"/>
          </a:p>
        </p:txBody>
      </p:sp>
      <p:sp>
        <p:nvSpPr>
          <p:cNvPr id="4" name="Title 1"/>
          <p:cNvSpPr txBox="1">
            <a:spLocks/>
          </p:cNvSpPr>
          <p:nvPr/>
        </p:nvSpPr>
        <p:spPr>
          <a:xfrm>
            <a:off x="274638" y="4960620"/>
            <a:ext cx="5275262" cy="1440180"/>
          </a:xfrm>
          <a:prstGeom prst="rect">
            <a:avLst/>
          </a:prstGeom>
          <a:noFill/>
        </p:spPr>
        <p:txBody>
          <a:bodyPr vert="horz" wrap="square" lIns="146260" tIns="91413" rIns="146260" bIns="91413"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s-ES" sz="5400" dirty="0" smtClean="0"/>
              <a:t>Familiarizándonos con Visual Studio</a:t>
            </a:r>
            <a:endParaRPr lang="es-ES" sz="5400" dirty="0"/>
          </a:p>
        </p:txBody>
      </p:sp>
    </p:spTree>
    <p:extLst>
      <p:ext uri="{BB962C8B-B14F-4D97-AF65-F5344CB8AC3E}">
        <p14:creationId xmlns:p14="http://schemas.microsoft.com/office/powerpoint/2010/main" val="3656023407"/>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606255" y="762528"/>
            <a:ext cx="9849600" cy="382308"/>
          </a:xfrm>
          <a:prstGeom prst="rect">
            <a:avLst/>
          </a:prstGeom>
        </p:spPr>
        <p:txBody>
          <a:bodyPr wrap="square">
            <a:spAutoFit/>
          </a:bodyPr>
          <a:lstStyle/>
          <a:p>
            <a:r>
              <a:rPr lang="es-ES" sz="1836" dirty="0">
                <a:latin typeface="Liberation Serif"/>
                <a:ea typeface="Droid Sans Fallback"/>
                <a:cs typeface="FreeSans"/>
              </a:rPr>
              <a:t>Podemos darle al botón derecho y buscar todas las referencias a uno de esos colores:</a:t>
            </a:r>
            <a:endParaRPr lang="en-US" sz="2856" dirty="0">
              <a:latin typeface="Liberation Serif"/>
              <a:ea typeface="Droid Sans Fallback"/>
              <a:cs typeface="FreeSans"/>
            </a:endParaRPr>
          </a:p>
        </p:txBody>
      </p:sp>
      <p:pic>
        <p:nvPicPr>
          <p:cNvPr id="3" name="Picture"/>
          <p:cNvPicPr/>
          <p:nvPr/>
        </p:nvPicPr>
        <p:blipFill>
          <a:blip r:embed="rId2"/>
          <a:stretch>
            <a:fillRect/>
          </a:stretch>
        </p:blipFill>
        <p:spPr bwMode="auto">
          <a:xfrm>
            <a:off x="728965" y="1354679"/>
            <a:ext cx="6941351" cy="5396084"/>
          </a:xfrm>
          <a:prstGeom prst="rect">
            <a:avLst/>
          </a:prstGeom>
          <a:noFill/>
          <a:ln w="9525">
            <a:noFill/>
            <a:miter lim="800000"/>
            <a:headEnd/>
            <a:tailEnd/>
          </a:ln>
        </p:spPr>
      </p:pic>
    </p:spTree>
    <p:extLst>
      <p:ext uri="{BB962C8B-B14F-4D97-AF65-F5344CB8AC3E}">
        <p14:creationId xmlns:p14="http://schemas.microsoft.com/office/powerpoint/2010/main" val="3092356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cNvPicPr/>
          <p:nvPr/>
        </p:nvPicPr>
        <p:blipFill>
          <a:blip r:embed="rId2"/>
          <a:stretch>
            <a:fillRect/>
          </a:stretch>
        </p:blipFill>
        <p:spPr bwMode="auto">
          <a:xfrm>
            <a:off x="698885" y="510276"/>
            <a:ext cx="7241396" cy="5628595"/>
          </a:xfrm>
          <a:prstGeom prst="rect">
            <a:avLst/>
          </a:prstGeom>
          <a:noFill/>
          <a:ln w="9525">
            <a:noFill/>
            <a:miter lim="800000"/>
            <a:headEnd/>
            <a:tailEnd/>
          </a:ln>
        </p:spPr>
      </p:pic>
      <p:sp>
        <p:nvSpPr>
          <p:cNvPr id="3" name="Rectangle 2"/>
          <p:cNvSpPr/>
          <p:nvPr/>
        </p:nvSpPr>
        <p:spPr>
          <a:xfrm>
            <a:off x="8337047" y="688068"/>
            <a:ext cx="3247750" cy="4576322"/>
          </a:xfrm>
          <a:prstGeom prst="rect">
            <a:avLst/>
          </a:prstGeom>
        </p:spPr>
        <p:txBody>
          <a:bodyPr wrap="square">
            <a:spAutoFit/>
          </a:bodyPr>
          <a:lstStyle/>
          <a:p>
            <a:r>
              <a:rPr lang="es-ES" sz="1836" dirty="0">
                <a:latin typeface="Liberation Serif"/>
                <a:ea typeface="Droid Sans Fallback"/>
                <a:cs typeface="FreeSans"/>
              </a:rPr>
              <a:t>Y ver en todos los sitios en los que se usa ese color, puedo navegar entre ellos y efectivamente si hago doble </a:t>
            </a:r>
            <a:r>
              <a:rPr lang="es-ES" sz="1836" dirty="0" err="1">
                <a:latin typeface="Liberation Serif"/>
                <a:ea typeface="Droid Sans Fallback"/>
                <a:cs typeface="FreeSans"/>
              </a:rPr>
              <a:t>click</a:t>
            </a:r>
            <a:r>
              <a:rPr lang="es-ES" sz="1836" dirty="0">
                <a:latin typeface="Liberation Serif"/>
                <a:ea typeface="Droid Sans Fallback"/>
                <a:cs typeface="FreeSans"/>
              </a:rPr>
              <a:t> en alguno, </a:t>
            </a:r>
            <a:r>
              <a:rPr lang="es-ES" sz="1836" dirty="0" err="1">
                <a:latin typeface="Liberation Serif"/>
                <a:ea typeface="Droid Sans Fallback"/>
                <a:cs typeface="FreeSans"/>
              </a:rPr>
              <a:t>ireemos</a:t>
            </a:r>
            <a:r>
              <a:rPr lang="es-ES" sz="1836" dirty="0">
                <a:latin typeface="Liberation Serif"/>
                <a:ea typeface="Droid Sans Fallback"/>
                <a:cs typeface="FreeSans"/>
              </a:rPr>
              <a:t> a la parte del código en el que se usa.</a:t>
            </a:r>
            <a:endParaRPr lang="en-US" sz="2856" dirty="0">
              <a:latin typeface="Liberation Serif"/>
              <a:ea typeface="Droid Sans Fallback"/>
              <a:cs typeface="FreeSans"/>
            </a:endParaRPr>
          </a:p>
          <a:p>
            <a:r>
              <a:rPr lang="es-ES" sz="1836" dirty="0">
                <a:latin typeface="Liberation Serif"/>
                <a:ea typeface="Droid Sans Fallback"/>
                <a:cs typeface="FreeSans"/>
              </a:rPr>
              <a:t> </a:t>
            </a:r>
          </a:p>
          <a:p>
            <a:endParaRPr lang="en-US" sz="2856" dirty="0">
              <a:latin typeface="Liberation Serif"/>
              <a:ea typeface="Droid Sans Fallback"/>
              <a:cs typeface="FreeSans"/>
            </a:endParaRPr>
          </a:p>
          <a:p>
            <a:r>
              <a:rPr lang="es-ES" sz="1836" dirty="0">
                <a:latin typeface="Liberation Serif"/>
                <a:ea typeface="Droid Sans Fallback"/>
                <a:cs typeface="FreeSans"/>
              </a:rPr>
              <a:t>Si una de esas referencias hacemos un “</a:t>
            </a:r>
            <a:r>
              <a:rPr lang="es-ES" sz="1836" dirty="0" err="1">
                <a:latin typeface="Liberation Serif"/>
                <a:ea typeface="Droid Sans Fallback"/>
                <a:cs typeface="FreeSans"/>
              </a:rPr>
              <a:t>go</a:t>
            </a:r>
            <a:r>
              <a:rPr lang="es-ES" sz="1836" dirty="0">
                <a:latin typeface="Liberation Serif"/>
                <a:ea typeface="Droid Sans Fallback"/>
                <a:cs typeface="FreeSans"/>
              </a:rPr>
              <a:t> to </a:t>
            </a:r>
            <a:r>
              <a:rPr lang="es-ES" sz="1836" dirty="0" err="1">
                <a:latin typeface="Liberation Serif"/>
                <a:ea typeface="Droid Sans Fallback"/>
                <a:cs typeface="FreeSans"/>
              </a:rPr>
              <a:t>definition</a:t>
            </a:r>
            <a:r>
              <a:rPr lang="es-ES" sz="1836" dirty="0">
                <a:latin typeface="Liberation Serif"/>
                <a:ea typeface="Droid Sans Fallback"/>
                <a:cs typeface="FreeSans"/>
              </a:rPr>
              <a:t>”, de nuevo viajaremos a la definición de la variable (en el archivo _</a:t>
            </a:r>
            <a:r>
              <a:rPr lang="es-ES" sz="1836" dirty="0" err="1">
                <a:latin typeface="Liberation Serif"/>
                <a:ea typeface="Droid Sans Fallback"/>
                <a:cs typeface="FreeSans"/>
              </a:rPr>
              <a:t>variables.scss</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552748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68770" y="535652"/>
            <a:ext cx="6498263" cy="478376"/>
          </a:xfrm>
          <a:prstGeom prst="rect">
            <a:avLst/>
          </a:prstGeom>
        </p:spPr>
        <p:txBody>
          <a:bodyPr wrap="none">
            <a:spAutoFit/>
          </a:bodyPr>
          <a:lstStyle/>
          <a:p>
            <a:r>
              <a:rPr lang="es-ES" sz="2448" b="1" dirty="0">
                <a:latin typeface="Liberation Serif"/>
                <a:ea typeface="Droid Sans Fallback"/>
                <a:cs typeface="FreeSans"/>
              </a:rPr>
              <a:t>Automatización de la ejecución de </a:t>
            </a:r>
            <a:r>
              <a:rPr lang="es-ES" sz="2448" b="1" dirty="0" err="1">
                <a:latin typeface="Liberation Serif"/>
                <a:ea typeface="Droid Sans Fallback"/>
                <a:cs typeface="FreeSans"/>
              </a:rPr>
              <a:t>Tasks</a:t>
            </a:r>
            <a:r>
              <a:rPr lang="es-ES" sz="2448" b="1" dirty="0">
                <a:latin typeface="Liberation Serif"/>
                <a:ea typeface="Droid Sans Fallback"/>
                <a:cs typeface="FreeSans"/>
              </a:rPr>
              <a:t>:</a:t>
            </a:r>
            <a:endParaRPr lang="en-US" sz="3672" dirty="0">
              <a:latin typeface="Liberation Serif"/>
              <a:ea typeface="Droid Sans Fallback"/>
              <a:cs typeface="FreeSans"/>
            </a:endParaRPr>
          </a:p>
        </p:txBody>
      </p:sp>
      <p:sp>
        <p:nvSpPr>
          <p:cNvPr id="3" name="Rectangle 2"/>
          <p:cNvSpPr/>
          <p:nvPr/>
        </p:nvSpPr>
        <p:spPr>
          <a:xfrm>
            <a:off x="368770" y="1111560"/>
            <a:ext cx="11148084" cy="1246721"/>
          </a:xfrm>
          <a:prstGeom prst="rect">
            <a:avLst/>
          </a:prstGeom>
        </p:spPr>
        <p:txBody>
          <a:bodyPr wrap="square">
            <a:spAutoFit/>
          </a:bodyPr>
          <a:lstStyle/>
          <a:p>
            <a:r>
              <a:rPr lang="es-ES" sz="1836" dirty="0">
                <a:latin typeface="Liberation Serif"/>
                <a:ea typeface="Droid Sans Fallback"/>
                <a:cs typeface="FreeSans"/>
              </a:rPr>
              <a:t>Cuando creamos un proyecto de </a:t>
            </a:r>
            <a:r>
              <a:rPr lang="es-ES" sz="1836" dirty="0" err="1">
                <a:latin typeface="Liberation Serif"/>
                <a:ea typeface="Droid Sans Fallback"/>
                <a:cs typeface="FreeSans"/>
              </a:rPr>
              <a:t>Ionic</a:t>
            </a:r>
            <a:r>
              <a:rPr lang="es-ES" sz="1836" dirty="0">
                <a:latin typeface="Liberation Serif"/>
                <a:ea typeface="Droid Sans Fallback"/>
                <a:cs typeface="FreeSans"/>
              </a:rPr>
              <a:t>, este crea por defecto un fichero </a:t>
            </a:r>
            <a:r>
              <a:rPr lang="es-ES" sz="1836" dirty="0" err="1">
                <a:latin typeface="Liberation Serif"/>
                <a:ea typeface="Droid Sans Fallback"/>
                <a:cs typeface="FreeSans"/>
              </a:rPr>
              <a:t>gulp</a:t>
            </a:r>
            <a:r>
              <a:rPr lang="es-ES" sz="1836" dirty="0">
                <a:latin typeface="Liberation Serif"/>
                <a:ea typeface="Droid Sans Fallback"/>
                <a:cs typeface="FreeSans"/>
              </a:rPr>
              <a:t> llamado gulpfile.js</a:t>
            </a:r>
            <a:endParaRPr lang="en-US" sz="2856" dirty="0">
              <a:latin typeface="Liberation Serif"/>
              <a:ea typeface="Droid Sans Fallback"/>
              <a:cs typeface="FreeSans"/>
            </a:endParaRPr>
          </a:p>
          <a:p>
            <a:r>
              <a:rPr lang="es-ES" sz="1836" dirty="0">
                <a:latin typeface="Liberation Serif"/>
                <a:ea typeface="Droid Sans Fallback"/>
                <a:cs typeface="FreeSans"/>
              </a:rPr>
              <a:t>Este fichero contiene las tareas que queremos generar de forma automática antes de subir nuestros ficheros al servidor, por ejemplo, aquí tenemos la tarea </a:t>
            </a:r>
            <a:r>
              <a:rPr lang="es-ES" sz="1836" dirty="0" err="1">
                <a:latin typeface="Liberation Serif"/>
                <a:ea typeface="Droid Sans Fallback"/>
                <a:cs typeface="FreeSans"/>
              </a:rPr>
              <a:t>sass</a:t>
            </a:r>
            <a:r>
              <a:rPr lang="es-ES" sz="1836" dirty="0">
                <a:latin typeface="Liberation Serif"/>
                <a:ea typeface="Droid Sans Fallback"/>
                <a:cs typeface="FreeSans"/>
              </a:rPr>
              <a:t>, que lo que hace es compilar nuestros archivos </a:t>
            </a:r>
            <a:r>
              <a:rPr lang="es-ES" sz="1836" dirty="0" err="1">
                <a:latin typeface="Liberation Serif"/>
                <a:ea typeface="Droid Sans Fallback"/>
                <a:cs typeface="FreeSans"/>
              </a:rPr>
              <a:t>Sass</a:t>
            </a:r>
            <a:r>
              <a:rPr lang="es-ES" sz="1836" dirty="0">
                <a:latin typeface="Liberation Serif"/>
                <a:ea typeface="Droid Sans Fallback"/>
                <a:cs typeface="FreeSans"/>
              </a:rPr>
              <a:t>, los mete en www/</a:t>
            </a:r>
            <a:r>
              <a:rPr lang="es-ES" sz="1836" dirty="0" err="1">
                <a:latin typeface="Liberation Serif"/>
                <a:ea typeface="Droid Sans Fallback"/>
                <a:cs typeface="FreeSans"/>
              </a:rPr>
              <a:t>css</a:t>
            </a:r>
            <a:r>
              <a:rPr lang="es-ES" sz="1836" dirty="0">
                <a:latin typeface="Liberation Serif"/>
                <a:ea typeface="Droid Sans Fallback"/>
                <a:cs typeface="FreeSans"/>
              </a:rPr>
              <a:t> y además los </a:t>
            </a:r>
            <a:r>
              <a:rPr lang="es-ES" sz="1836" dirty="0" err="1">
                <a:latin typeface="Liberation Serif"/>
                <a:ea typeface="Droid Sans Fallback"/>
                <a:cs typeface="FreeSans"/>
              </a:rPr>
              <a:t>minifica</a:t>
            </a:r>
            <a:r>
              <a:rPr lang="es-ES" sz="1836" dirty="0">
                <a:latin typeface="Liberation Serif"/>
                <a:ea typeface="Droid Sans Fallback"/>
                <a:cs typeface="FreeSans"/>
              </a:rPr>
              <a:t>. </a:t>
            </a:r>
            <a:endParaRPr lang="en-US" sz="2856" dirty="0">
              <a:latin typeface="Liberation Serif"/>
              <a:ea typeface="Droid Sans Fallback"/>
              <a:cs typeface="FreeSans"/>
            </a:endParaRPr>
          </a:p>
        </p:txBody>
      </p:sp>
      <p:pic>
        <p:nvPicPr>
          <p:cNvPr id="4" name="Picture"/>
          <p:cNvPicPr/>
          <p:nvPr/>
        </p:nvPicPr>
        <p:blipFill>
          <a:blip r:embed="rId2"/>
          <a:stretch>
            <a:fillRect/>
          </a:stretch>
        </p:blipFill>
        <p:spPr bwMode="auto">
          <a:xfrm>
            <a:off x="368770" y="2577731"/>
            <a:ext cx="5939455" cy="3571125"/>
          </a:xfrm>
          <a:prstGeom prst="rect">
            <a:avLst/>
          </a:prstGeom>
          <a:noFill/>
          <a:ln w="9525">
            <a:noFill/>
            <a:miter lim="800000"/>
            <a:headEnd/>
            <a:tailEnd/>
          </a:ln>
        </p:spPr>
      </p:pic>
    </p:spTree>
    <p:extLst>
      <p:ext uri="{BB962C8B-B14F-4D97-AF65-F5344CB8AC3E}">
        <p14:creationId xmlns:p14="http://schemas.microsoft.com/office/powerpoint/2010/main" val="2851585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cNvPicPr/>
          <p:nvPr/>
        </p:nvPicPr>
        <p:blipFill>
          <a:blip r:embed="rId2"/>
          <a:stretch>
            <a:fillRect/>
          </a:stretch>
        </p:blipFill>
        <p:spPr bwMode="auto">
          <a:xfrm>
            <a:off x="2945945" y="1469096"/>
            <a:ext cx="9276983" cy="5293982"/>
          </a:xfrm>
          <a:prstGeom prst="rect">
            <a:avLst/>
          </a:prstGeom>
          <a:noFill/>
          <a:ln w="9525">
            <a:noFill/>
            <a:miter lim="800000"/>
            <a:headEnd/>
            <a:tailEnd/>
          </a:ln>
        </p:spPr>
      </p:pic>
      <p:sp>
        <p:nvSpPr>
          <p:cNvPr id="2" name="Rectangle 1"/>
          <p:cNvSpPr/>
          <p:nvPr/>
        </p:nvSpPr>
        <p:spPr>
          <a:xfrm>
            <a:off x="274936" y="344756"/>
            <a:ext cx="3542257" cy="2399270"/>
          </a:xfrm>
          <a:prstGeom prst="rect">
            <a:avLst/>
          </a:prstGeom>
        </p:spPr>
        <p:txBody>
          <a:bodyPr wrap="square">
            <a:spAutoFit/>
          </a:bodyPr>
          <a:lstStyle/>
          <a:p>
            <a:r>
              <a:rPr lang="es-ES" sz="1836" dirty="0">
                <a:latin typeface="Liberation Serif"/>
                <a:ea typeface="Droid Sans Fallback"/>
                <a:cs typeface="FreeSans"/>
              </a:rPr>
              <a:t>Sacar la consola de comandos:</a:t>
            </a:r>
            <a:endParaRPr lang="en-US" sz="2856" dirty="0">
              <a:latin typeface="Liberation Serif"/>
              <a:ea typeface="Droid Sans Fallback"/>
              <a:cs typeface="FreeSans"/>
            </a:endParaRPr>
          </a:p>
          <a:p>
            <a:r>
              <a:rPr lang="es-ES" sz="1836" b="1" dirty="0" err="1">
                <a:latin typeface="Liberation Serif"/>
                <a:ea typeface="Droid Sans Fallback"/>
                <a:cs typeface="FreeSans"/>
              </a:rPr>
              <a:t>Ctrl</a:t>
            </a:r>
            <a:r>
              <a:rPr lang="es-ES" sz="1836" b="1" dirty="0">
                <a:latin typeface="Liberation Serif"/>
                <a:ea typeface="Droid Sans Fallback"/>
                <a:cs typeface="FreeSans"/>
              </a:rPr>
              <a:t> + </a:t>
            </a:r>
            <a:r>
              <a:rPr lang="es-ES" sz="1836" b="1" dirty="0" err="1">
                <a:latin typeface="Liberation Serif"/>
                <a:ea typeface="Droid Sans Fallback"/>
                <a:cs typeface="FreeSans"/>
              </a:rPr>
              <a:t>Shift</a:t>
            </a:r>
            <a:r>
              <a:rPr lang="es-ES" sz="1836" b="1" dirty="0">
                <a:latin typeface="Liberation Serif"/>
                <a:ea typeface="Droid Sans Fallback"/>
                <a:cs typeface="FreeSans"/>
              </a:rPr>
              <a:t> + P</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Liberation Serif"/>
                <a:ea typeface="Droid Sans Fallback"/>
                <a:cs typeface="FreeSans"/>
              </a:rPr>
              <a:t>y escribir:</a:t>
            </a:r>
            <a:endParaRPr lang="en-US" sz="2856" dirty="0">
              <a:latin typeface="Liberation Serif"/>
              <a:ea typeface="Droid Sans Fallback"/>
              <a:cs typeface="FreeSans"/>
            </a:endParaRPr>
          </a:p>
          <a:p>
            <a:r>
              <a:rPr lang="es-ES" sz="1836" dirty="0">
                <a:latin typeface="Liberation Serif"/>
                <a:ea typeface="Droid Sans Fallback"/>
                <a:cs typeface="FreeSans"/>
              </a:rPr>
              <a:t> </a:t>
            </a:r>
            <a:endParaRPr lang="en-US" sz="2856" dirty="0">
              <a:latin typeface="Liberation Serif"/>
              <a:ea typeface="Droid Sans Fallback"/>
              <a:cs typeface="FreeSans"/>
            </a:endParaRPr>
          </a:p>
          <a:p>
            <a:r>
              <a:rPr lang="es-ES" sz="1836" dirty="0">
                <a:latin typeface="Consolas" panose="020B0609020204030204" pitchFamily="49" charset="0"/>
                <a:ea typeface="Droid Sans Fallback"/>
                <a:cs typeface="Consolas" panose="020B0609020204030204" pitchFamily="49" charset="0"/>
              </a:rPr>
              <a:t>run </a:t>
            </a:r>
            <a:r>
              <a:rPr lang="es-ES" sz="1836" dirty="0" err="1">
                <a:latin typeface="Consolas" panose="020B0609020204030204" pitchFamily="49" charset="0"/>
                <a:ea typeface="Droid Sans Fallback"/>
                <a:cs typeface="Consolas" panose="020B0609020204030204" pitchFamily="49" charset="0"/>
              </a:rPr>
              <a:t>task</a:t>
            </a:r>
            <a:r>
              <a:rPr lang="es-ES" sz="1836" dirty="0">
                <a:latin typeface="Consolas" panose="020B0609020204030204" pitchFamily="49" charset="0"/>
                <a:ea typeface="Droid Sans Fallback"/>
                <a:cs typeface="Consolas" panose="020B0609020204030204" pitchFamily="49" charset="0"/>
              </a:rPr>
              <a:t> </a:t>
            </a:r>
          </a:p>
          <a:p>
            <a:r>
              <a:rPr lang="es-ES" sz="1836" dirty="0">
                <a:latin typeface="Liberation Serif"/>
                <a:ea typeface="Droid Sans Fallback"/>
                <a:cs typeface="FreeSans"/>
              </a:rPr>
              <a:t>(seleccionar esta </a:t>
            </a:r>
          </a:p>
          <a:p>
            <a:r>
              <a:rPr lang="es-ES" sz="1836" dirty="0">
                <a:latin typeface="Liberation Serif"/>
                <a:ea typeface="Droid Sans Fallback"/>
                <a:cs typeface="FreeSans"/>
              </a:rPr>
              <a:t>entrada).</a:t>
            </a:r>
            <a:endParaRPr lang="en-US" sz="2856" dirty="0">
              <a:latin typeface="Liberation Serif"/>
              <a:ea typeface="Droid Sans Fallback"/>
              <a:cs typeface="FreeSans"/>
            </a:endParaRPr>
          </a:p>
        </p:txBody>
      </p:sp>
      <p:cxnSp>
        <p:nvCxnSpPr>
          <p:cNvPr id="5" name="Straight Arrow Connector 4"/>
          <p:cNvCxnSpPr/>
          <p:nvPr/>
        </p:nvCxnSpPr>
        <p:spPr>
          <a:xfrm flipH="1">
            <a:off x="6467749" y="711724"/>
            <a:ext cx="2380592" cy="1362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4778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397646" y="541649"/>
            <a:ext cx="9162419" cy="382308"/>
          </a:xfrm>
          <a:prstGeom prst="rect">
            <a:avLst/>
          </a:prstGeom>
        </p:spPr>
        <p:txBody>
          <a:bodyPr wrap="square">
            <a:spAutoFit/>
          </a:bodyPr>
          <a:lstStyle/>
          <a:p>
            <a:r>
              <a:rPr lang="es-ES" sz="1836" dirty="0">
                <a:latin typeface="Liberation Serif"/>
                <a:ea typeface="Droid Sans Fallback"/>
                <a:cs typeface="FreeSans"/>
              </a:rPr>
              <a:t>Automáticamente detecta las tareas que hay en el fichero </a:t>
            </a:r>
            <a:r>
              <a:rPr lang="es-ES" sz="1836" dirty="0" err="1">
                <a:latin typeface="Liberation Serif"/>
                <a:ea typeface="Droid Sans Fallback"/>
                <a:cs typeface="FreeSans"/>
              </a:rPr>
              <a:t>gulp</a:t>
            </a:r>
            <a:endParaRPr lang="en-US" sz="2856" dirty="0">
              <a:latin typeface="Liberation Serif"/>
              <a:ea typeface="Droid Sans Fallback"/>
              <a:cs typeface="FreeSans"/>
            </a:endParaRPr>
          </a:p>
        </p:txBody>
      </p:sp>
      <p:pic>
        <p:nvPicPr>
          <p:cNvPr id="3" name="Picture"/>
          <p:cNvPicPr/>
          <p:nvPr/>
        </p:nvPicPr>
        <p:blipFill rotWithShape="1">
          <a:blip r:embed="rId3"/>
          <a:srcRect l="15000" t="54932" r="10000" b="791"/>
          <a:stretch/>
        </p:blipFill>
        <p:spPr bwMode="auto">
          <a:xfrm>
            <a:off x="523222" y="1175946"/>
            <a:ext cx="8361933" cy="5093832"/>
          </a:xfrm>
          <a:prstGeom prst="rect">
            <a:avLst/>
          </a:prstGeom>
          <a:noFill/>
          <a:ln w="9525">
            <a:noFill/>
            <a:miter lim="800000"/>
            <a:headEnd/>
            <a:tailEnd/>
          </a:ln>
        </p:spPr>
      </p:pic>
    </p:spTree>
    <p:extLst>
      <p:ext uri="{BB962C8B-B14F-4D97-AF65-F5344CB8AC3E}">
        <p14:creationId xmlns:p14="http://schemas.microsoft.com/office/powerpoint/2010/main" val="5415378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876220" y="644703"/>
            <a:ext cx="6217356" cy="3263682"/>
          </a:xfrm>
          <a:prstGeom prst="rect">
            <a:avLst/>
          </a:prstGeom>
        </p:spPr>
        <p:txBody>
          <a:bodyPr>
            <a:spAutoFit/>
          </a:bodyPr>
          <a:lstStyle/>
          <a:p>
            <a:r>
              <a:rPr lang="en-US" sz="1836" dirty="0">
                <a:latin typeface="Liberation Serif"/>
                <a:ea typeface="Droid Sans Fallback"/>
                <a:cs typeface="FreeSans"/>
              </a:rPr>
              <a:t>Tasks:</a:t>
            </a:r>
            <a:endParaRPr lang="en-US" sz="2856" dirty="0">
              <a:latin typeface="Liberation Serif"/>
              <a:ea typeface="Droid Sans Fallback"/>
              <a:cs typeface="FreeSans"/>
            </a:endParaRPr>
          </a:p>
          <a:p>
            <a:r>
              <a:rPr lang="en-US" sz="1836" dirty="0">
                <a:latin typeface="Liberation Serif"/>
                <a:ea typeface="Droid Sans Fallback"/>
                <a:cs typeface="FreeSans"/>
              </a:rPr>
              <a:t> </a:t>
            </a:r>
            <a:endParaRPr lang="en-US" sz="2856" dirty="0">
              <a:latin typeface="Liberation Serif"/>
              <a:ea typeface="Droid Sans Fallback"/>
              <a:cs typeface="FreeSans"/>
            </a:endParaRPr>
          </a:p>
          <a:p>
            <a:pPr marL="349724" indent="-349724">
              <a:buFont typeface="+mj-lt"/>
              <a:buAutoNum type="arabicPeriod"/>
              <a:tabLst>
                <a:tab pos="466298" algn="l"/>
              </a:tabLst>
            </a:pPr>
            <a:r>
              <a:rPr lang="es-ES" sz="1836" dirty="0" err="1">
                <a:latin typeface="Liberation Serif"/>
                <a:ea typeface="Droid Sans Fallback"/>
                <a:cs typeface="FreeSans"/>
              </a:rPr>
              <a:t>build</a:t>
            </a:r>
            <a:r>
              <a:rPr lang="es-ES" sz="1836" dirty="0">
                <a:latin typeface="Liberation Serif"/>
                <a:ea typeface="Droid Sans Fallback"/>
                <a:cs typeface="FreeSans"/>
              </a:rPr>
              <a:t> </a:t>
            </a:r>
            <a:r>
              <a:rPr lang="es-ES" sz="1836" dirty="0" err="1">
                <a:latin typeface="Liberation Serif"/>
                <a:ea typeface="Droid Sans Fallback"/>
                <a:cs typeface="FreeSans"/>
              </a:rPr>
              <a:t>ios</a:t>
            </a:r>
            <a:r>
              <a:rPr lang="es-ES" sz="1836" dirty="0">
                <a:latin typeface="Liberation Serif"/>
                <a:ea typeface="Droid Sans Fallback"/>
                <a:cs typeface="FreeSans"/>
              </a:rPr>
              <a:t> – sólo compila en </a:t>
            </a:r>
            <a:r>
              <a:rPr lang="es-ES" sz="1836" dirty="0" err="1">
                <a:latin typeface="Liberation Serif"/>
                <a:ea typeface="Droid Sans Fallback"/>
                <a:cs typeface="FreeSans"/>
              </a:rPr>
              <a:t>ios</a:t>
            </a:r>
            <a:endParaRPr lang="en-US" sz="2856" dirty="0">
              <a:latin typeface="Liberation Serif"/>
              <a:ea typeface="Droid Sans Fallback"/>
              <a:cs typeface="FreeSans"/>
            </a:endParaRPr>
          </a:p>
          <a:p>
            <a:pPr marL="349724" indent="-349724">
              <a:buFont typeface="+mj-lt"/>
              <a:buAutoNum type="arabicPeriod"/>
              <a:tabLst>
                <a:tab pos="466298" algn="l"/>
              </a:tabLst>
            </a:pPr>
            <a:r>
              <a:rPr lang="es-ES" sz="1836" dirty="0" err="1">
                <a:solidFill>
                  <a:srgbClr val="CC00CC"/>
                </a:solidFill>
                <a:latin typeface="Liberation Serif"/>
                <a:ea typeface="Droid Sans Fallback"/>
                <a:cs typeface="FreeSans"/>
              </a:rPr>
              <a:t>install</a:t>
            </a:r>
            <a:r>
              <a:rPr lang="es-ES" sz="1836" dirty="0">
                <a:solidFill>
                  <a:srgbClr val="CC00CC"/>
                </a:solidFill>
                <a:latin typeface="Liberation Serif"/>
                <a:ea typeface="Droid Sans Fallback"/>
                <a:cs typeface="FreeSans"/>
              </a:rPr>
              <a:t> –  primero hace </a:t>
            </a:r>
            <a:r>
              <a:rPr lang="es-ES" sz="1836" dirty="0" err="1">
                <a:solidFill>
                  <a:srgbClr val="CC00CC"/>
                </a:solidFill>
                <a:latin typeface="Liberation Serif"/>
                <a:ea typeface="Droid Sans Fallback"/>
                <a:cs typeface="FreeSans"/>
              </a:rPr>
              <a:t>git-check</a:t>
            </a:r>
            <a:r>
              <a:rPr lang="es-ES" sz="1836" dirty="0">
                <a:solidFill>
                  <a:srgbClr val="CC00CC"/>
                </a:solidFill>
                <a:latin typeface="Liberation Serif"/>
                <a:ea typeface="Droid Sans Fallback"/>
                <a:cs typeface="FreeSans"/>
              </a:rPr>
              <a:t> y ejecuta un </a:t>
            </a:r>
            <a:r>
              <a:rPr lang="es-ES" sz="1836" i="1" dirty="0" err="1">
                <a:solidFill>
                  <a:srgbClr val="CC00CC"/>
                </a:solidFill>
                <a:latin typeface="Liberation Serif"/>
                <a:ea typeface="Droid Sans Fallback"/>
                <a:cs typeface="FreeSans"/>
              </a:rPr>
              <a:t>bower.comands.install</a:t>
            </a:r>
            <a:r>
              <a:rPr lang="es-ES" sz="1836" i="1" dirty="0">
                <a:solidFill>
                  <a:srgbClr val="CC00CC"/>
                </a:solidFill>
                <a:latin typeface="Liberation Serif"/>
                <a:ea typeface="Droid Sans Fallback"/>
                <a:cs typeface="FreeSans"/>
              </a:rPr>
              <a:t>()</a:t>
            </a:r>
            <a:endParaRPr lang="en-US" sz="2856" dirty="0">
              <a:solidFill>
                <a:srgbClr val="CC00CC"/>
              </a:solidFill>
              <a:latin typeface="Liberation Serif"/>
              <a:ea typeface="Droid Sans Fallback"/>
              <a:cs typeface="FreeSans"/>
            </a:endParaRPr>
          </a:p>
          <a:p>
            <a:pPr marL="349724" indent="-349724">
              <a:buFont typeface="+mj-lt"/>
              <a:buAutoNum type="arabicPeriod"/>
              <a:tabLst>
                <a:tab pos="466298" algn="l"/>
              </a:tabLst>
            </a:pPr>
            <a:r>
              <a:rPr lang="en-US" sz="1836" dirty="0" err="1">
                <a:latin typeface="Liberation Serif"/>
                <a:ea typeface="Droid Sans Fallback"/>
                <a:cs typeface="FreeSans"/>
              </a:rPr>
              <a:t>git</a:t>
            </a:r>
            <a:r>
              <a:rPr lang="en-US" sz="1836" dirty="0">
                <a:latin typeface="Liberation Serif"/>
                <a:ea typeface="Droid Sans Fallback"/>
                <a:cs typeface="FreeSans"/>
              </a:rPr>
              <a:t>-check – </a:t>
            </a:r>
            <a:endParaRPr lang="en-US" sz="2856" dirty="0">
              <a:latin typeface="Liberation Serif"/>
              <a:ea typeface="Droid Sans Fallback"/>
              <a:cs typeface="FreeSans"/>
            </a:endParaRPr>
          </a:p>
          <a:p>
            <a:pPr marL="349724" indent="-349724">
              <a:buFont typeface="+mj-lt"/>
              <a:buAutoNum type="arabicPeriod"/>
              <a:tabLst>
                <a:tab pos="466298" algn="l"/>
              </a:tabLst>
            </a:pPr>
            <a:r>
              <a:rPr lang="en-US" sz="1836" dirty="0">
                <a:latin typeface="Liberation Serif"/>
                <a:ea typeface="Droid Sans Fallback"/>
                <a:cs typeface="FreeSans"/>
              </a:rPr>
              <a:t>run –  ionic run android</a:t>
            </a:r>
            <a:endParaRPr lang="en-US" sz="2856" dirty="0">
              <a:latin typeface="Liberation Serif"/>
              <a:ea typeface="Droid Sans Fallback"/>
              <a:cs typeface="FreeSans"/>
            </a:endParaRPr>
          </a:p>
          <a:p>
            <a:pPr marL="349724" indent="-349724">
              <a:buFont typeface="+mj-lt"/>
              <a:buAutoNum type="arabicPeriod"/>
              <a:tabLst>
                <a:tab pos="466298" algn="l"/>
              </a:tabLst>
            </a:pPr>
            <a:r>
              <a:rPr lang="en-US" sz="1836" dirty="0">
                <a:latin typeface="Liberation Serif"/>
                <a:ea typeface="Droid Sans Fallback"/>
                <a:cs typeface="FreeSans"/>
              </a:rPr>
              <a:t>build android – ionic build android</a:t>
            </a:r>
            <a:endParaRPr lang="en-US" sz="2856" dirty="0">
              <a:latin typeface="Liberation Serif"/>
              <a:ea typeface="Droid Sans Fallback"/>
              <a:cs typeface="FreeSans"/>
            </a:endParaRPr>
          </a:p>
          <a:p>
            <a:r>
              <a:rPr lang="en-US" sz="1836" dirty="0">
                <a:latin typeface="Liberation Serif"/>
                <a:ea typeface="Droid Sans Fallback"/>
                <a:cs typeface="FreeSans"/>
              </a:rPr>
              <a:t> </a:t>
            </a:r>
            <a:endParaRPr lang="en-US" sz="2856" dirty="0">
              <a:latin typeface="Liberation Serif"/>
              <a:ea typeface="Droid Sans Fallback"/>
              <a:cs typeface="FreeSans"/>
            </a:endParaRPr>
          </a:p>
          <a:p>
            <a:pPr marL="349724" indent="-349724">
              <a:buFont typeface="+mj-lt"/>
              <a:buAutoNum type="arabicPeriod" startAt="6"/>
              <a:tabLst>
                <a:tab pos="466298" algn="l"/>
              </a:tabLst>
            </a:pPr>
            <a:r>
              <a:rPr lang="es-ES" sz="1836" dirty="0" err="1">
                <a:latin typeface="Liberation Serif"/>
                <a:ea typeface="Droid Sans Fallback"/>
                <a:cs typeface="FreeSans"/>
              </a:rPr>
              <a:t>serve</a:t>
            </a:r>
            <a:r>
              <a:rPr lang="es-ES" sz="1836" dirty="0">
                <a:latin typeface="Liberation Serif"/>
                <a:ea typeface="Droid Sans Fallback"/>
                <a:cs typeface="FreeSans"/>
              </a:rPr>
              <a:t> – ejecuta en página web. Le he añadido un –</a:t>
            </a:r>
            <a:r>
              <a:rPr lang="es-ES" sz="1836" dirty="0" err="1">
                <a:latin typeface="Liberation Serif"/>
                <a:ea typeface="Droid Sans Fallback"/>
                <a:cs typeface="FreeSans"/>
              </a:rPr>
              <a:t>address</a:t>
            </a:r>
            <a:r>
              <a:rPr lang="es-ES" sz="1836" dirty="0">
                <a:latin typeface="Liberation Serif"/>
                <a:ea typeface="Droid Sans Fallback"/>
                <a:cs typeface="FreeSans"/>
              </a:rPr>
              <a:t> </a:t>
            </a:r>
            <a:r>
              <a:rPr lang="es-ES" sz="1836" dirty="0" err="1">
                <a:latin typeface="Liberation Serif"/>
                <a:ea typeface="Droid Sans Fallback"/>
                <a:cs typeface="FreeSans"/>
              </a:rPr>
              <a:t>localhost</a:t>
            </a:r>
            <a:r>
              <a:rPr lang="es-ES" sz="1836" dirty="0">
                <a:latin typeface="Liberation Serif"/>
                <a:ea typeface="Droid Sans Fallback"/>
                <a:cs typeface="FreeSans"/>
              </a:rPr>
              <a:t> (para que se ejecute en </a:t>
            </a:r>
            <a:r>
              <a:rPr lang="es-ES" sz="1836" dirty="0" err="1">
                <a:latin typeface="Liberation Serif"/>
                <a:ea typeface="Droid Sans Fallback"/>
                <a:cs typeface="FreeSans"/>
              </a:rPr>
              <a:t>localhost</a:t>
            </a:r>
            <a:r>
              <a:rPr lang="es-ES" sz="1836" dirty="0">
                <a:latin typeface="Liberation Serif"/>
                <a:ea typeface="Droid Sans Fallback"/>
                <a:cs typeface="FreeSans"/>
              </a:rPr>
              <a:t>)</a:t>
            </a:r>
            <a:endParaRPr lang="en-US" sz="2856" dirty="0">
              <a:latin typeface="Liberation Serif"/>
              <a:ea typeface="Droid Sans Fallback"/>
              <a:cs typeface="FreeSans"/>
            </a:endParaRPr>
          </a:p>
        </p:txBody>
      </p:sp>
    </p:spTree>
    <p:extLst>
      <p:ext uri="{BB962C8B-B14F-4D97-AF65-F5344CB8AC3E}">
        <p14:creationId xmlns:p14="http://schemas.microsoft.com/office/powerpoint/2010/main" val="33967397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smtClean="0"/>
              <a:t>¿Quieres saber más?</a:t>
            </a:r>
            <a:endParaRPr lang="es-ES" dirty="0"/>
          </a:p>
        </p:txBody>
      </p:sp>
    </p:spTree>
    <p:extLst>
      <p:ext uri="{BB962C8B-B14F-4D97-AF65-F5344CB8AC3E}">
        <p14:creationId xmlns:p14="http://schemas.microsoft.com/office/powerpoint/2010/main" val="2957417344"/>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6" y="295276"/>
            <a:ext cx="1942134" cy="1942134"/>
          </a:xfrm>
          <a:prstGeom prst="rect">
            <a:avLst/>
          </a:prstGeom>
        </p:spPr>
      </p:pic>
      <p:sp>
        <p:nvSpPr>
          <p:cNvPr id="3" name="Text Placeholder 2"/>
          <p:cNvSpPr>
            <a:spLocks noGrp="1"/>
          </p:cNvSpPr>
          <p:nvPr>
            <p:ph type="body" sz="quarter" idx="10"/>
          </p:nvPr>
        </p:nvSpPr>
        <p:spPr>
          <a:xfrm>
            <a:off x="274638" y="1212851"/>
            <a:ext cx="11887200" cy="5478368"/>
          </a:xfrm>
        </p:spPr>
        <p:txBody>
          <a:bodyPr/>
          <a:lstStyle/>
          <a:p>
            <a:endParaRPr lang="es-ES" dirty="0" smtClean="0"/>
          </a:p>
          <a:p>
            <a:endParaRPr lang="es-ES" dirty="0"/>
          </a:p>
          <a:p>
            <a:r>
              <a:rPr lang="es-ES" dirty="0" smtClean="0"/>
              <a:t>Aprendiendo a programar</a:t>
            </a:r>
          </a:p>
          <a:p>
            <a:r>
              <a:rPr lang="es-ES" dirty="0" err="1"/>
              <a:t>Programming</a:t>
            </a:r>
            <a:r>
              <a:rPr lang="es-ES" dirty="0"/>
              <a:t> in C# </a:t>
            </a:r>
            <a:r>
              <a:rPr lang="es-ES" dirty="0" err="1"/>
              <a:t>Jump</a:t>
            </a:r>
            <a:r>
              <a:rPr lang="es-ES" dirty="0"/>
              <a:t> </a:t>
            </a:r>
            <a:r>
              <a:rPr lang="es-ES" dirty="0" err="1" smtClean="0"/>
              <a:t>Start</a:t>
            </a:r>
            <a:endParaRPr lang="es-ES" dirty="0" smtClean="0"/>
          </a:p>
          <a:p>
            <a:r>
              <a:rPr lang="en-US" dirty="0" smtClean="0"/>
              <a:t>Building </a:t>
            </a:r>
            <a:r>
              <a:rPr lang="en-US" dirty="0"/>
              <a:t>Blocks: JavaScript and C</a:t>
            </a:r>
            <a:r>
              <a:rPr lang="en-US" dirty="0" smtClean="0"/>
              <a:t>#</a:t>
            </a:r>
          </a:p>
          <a:p>
            <a:r>
              <a:rPr lang="es-ES" dirty="0" err="1"/>
              <a:t>Twenty</a:t>
            </a:r>
            <a:r>
              <a:rPr lang="es-ES" dirty="0"/>
              <a:t> C# </a:t>
            </a:r>
            <a:r>
              <a:rPr lang="es-ES" dirty="0" err="1"/>
              <a:t>Questions</a:t>
            </a:r>
            <a:r>
              <a:rPr lang="es-ES" dirty="0"/>
              <a:t> </a:t>
            </a:r>
            <a:r>
              <a:rPr lang="es-ES" dirty="0" err="1"/>
              <a:t>Explained</a:t>
            </a:r>
            <a:endParaRPr lang="es-ES" dirty="0"/>
          </a:p>
          <a:p>
            <a:endParaRPr lang="en-US" dirty="0" smtClean="0"/>
          </a:p>
          <a:p>
            <a:r>
              <a:rPr lang="en-US" dirty="0" smtClean="0"/>
              <a:t>Y </a:t>
            </a:r>
            <a:r>
              <a:rPr lang="en-US" dirty="0" err="1" smtClean="0"/>
              <a:t>más</a:t>
            </a:r>
            <a:r>
              <a:rPr lang="en-US" dirty="0" smtClean="0"/>
              <a:t>: ASP.NET MVC, apps </a:t>
            </a:r>
            <a:r>
              <a:rPr lang="en-US" dirty="0" err="1" smtClean="0"/>
              <a:t>móviles</a:t>
            </a:r>
            <a:r>
              <a:rPr lang="en-US" dirty="0" smtClean="0"/>
              <a:t>, juegos…</a:t>
            </a:r>
          </a:p>
        </p:txBody>
      </p:sp>
      <p:sp>
        <p:nvSpPr>
          <p:cNvPr id="5" name="Title 1"/>
          <p:cNvSpPr>
            <a:spLocks noGrp="1"/>
          </p:cNvSpPr>
          <p:nvPr>
            <p:ph type="title"/>
          </p:nvPr>
        </p:nvSpPr>
        <p:spPr>
          <a:xfrm>
            <a:off x="2368486" y="295277"/>
            <a:ext cx="7570644" cy="917575"/>
          </a:xfrm>
        </p:spPr>
        <p:txBody>
          <a:bodyPr/>
          <a:lstStyle/>
          <a:p>
            <a:r>
              <a:rPr lang="es-ES" dirty="0" smtClean="0"/>
              <a:t>Microsoft Virtual </a:t>
            </a:r>
            <a:r>
              <a:rPr lang="es-ES" dirty="0" err="1" smtClean="0"/>
              <a:t>Academy</a:t>
            </a:r>
            <a:endParaRPr lang="es-ES" dirty="0"/>
          </a:p>
        </p:txBody>
      </p:sp>
    </p:spTree>
    <p:extLst>
      <p:ext uri="{BB962C8B-B14F-4D97-AF65-F5344CB8AC3E}">
        <p14:creationId xmlns:p14="http://schemas.microsoft.com/office/powerpoint/2010/main" val="99790766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74320"/>
            <a:ext cx="7470869" cy="1831975"/>
          </a:xfrm>
        </p:spPr>
        <p:txBody>
          <a:bodyPr/>
          <a:lstStyle/>
          <a:p>
            <a:r>
              <a:rPr lang="es-ES" dirty="0" smtClean="0"/>
              <a:t>¿Preguntas?</a:t>
            </a:r>
            <a:endParaRPr lang="es-ES" dirty="0"/>
          </a:p>
        </p:txBody>
      </p:sp>
    </p:spTree>
    <p:extLst>
      <p:ext uri="{BB962C8B-B14F-4D97-AF65-F5344CB8AC3E}">
        <p14:creationId xmlns:p14="http://schemas.microsoft.com/office/powerpoint/2010/main" val="3211090621"/>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0"/>
          </p:nvPr>
        </p:nvSpPr>
        <p:spPr>
          <a:xfrm>
            <a:off x="274638" y="1212851"/>
            <a:ext cx="11887200" cy="738609"/>
          </a:xfrm>
        </p:spPr>
        <p:txBody>
          <a:bodyPr/>
          <a:lstStyle/>
          <a:p>
            <a:r>
              <a:rPr lang="es-ES" dirty="0" smtClean="0"/>
              <a:t>Espacio para QR</a:t>
            </a:r>
            <a:endParaRPr lang="en-US" dirty="0"/>
          </a:p>
        </p:txBody>
      </p:sp>
    </p:spTree>
    <p:extLst>
      <p:ext uri="{BB962C8B-B14F-4D97-AF65-F5344CB8AC3E}">
        <p14:creationId xmlns:p14="http://schemas.microsoft.com/office/powerpoint/2010/main" val="30767894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s-ES" dirty="0"/>
          </a:p>
        </p:txBody>
      </p:sp>
      <p:sp>
        <p:nvSpPr>
          <p:cNvPr id="3" name="Title 2"/>
          <p:cNvSpPr>
            <a:spLocks noGrp="1"/>
          </p:cNvSpPr>
          <p:nvPr>
            <p:ph type="title"/>
          </p:nvPr>
        </p:nvSpPr>
        <p:spPr/>
        <p:txBody>
          <a:bodyPr/>
          <a:lstStyle/>
          <a:p>
            <a:endParaRPr lang="es-E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0" y="264027"/>
            <a:ext cx="9401175" cy="6515100"/>
          </a:xfrm>
          <a:prstGeom prst="rect">
            <a:avLst/>
          </a:prstGeom>
        </p:spPr>
      </p:pic>
      <p:sp>
        <p:nvSpPr>
          <p:cNvPr id="5" name="Rectangle 4"/>
          <p:cNvSpPr/>
          <p:nvPr/>
        </p:nvSpPr>
        <p:spPr>
          <a:xfrm>
            <a:off x="8609648" y="-110587"/>
            <a:ext cx="4239577" cy="1323439"/>
          </a:xfrm>
          <a:prstGeom prst="rect">
            <a:avLst/>
          </a:prstGeom>
          <a:noFill/>
        </p:spPr>
        <p:txBody>
          <a:bodyPr wrap="square" lIns="91440" tIns="45720" rIns="91440" bIns="45720">
            <a:spAutoFit/>
          </a:bodyPr>
          <a:lstStyle/>
          <a:p>
            <a:pPr algn="ctr"/>
            <a:r>
              <a:rPr lang="en-US" sz="8000" b="0" cap="none" spc="0" dirty="0" smtClean="0">
                <a:ln w="0"/>
                <a:solidFill>
                  <a:schemeClr val="tx2">
                    <a:lumMod val="40000"/>
                    <a:lumOff val="60000"/>
                  </a:schemeClr>
                </a:solidFill>
                <a:effectLst>
                  <a:outerShdw blurRad="38100" dist="19050" dir="2700000" algn="tl" rotWithShape="0">
                    <a:schemeClr val="dk1">
                      <a:alpha val="40000"/>
                    </a:schemeClr>
                  </a:outerShdw>
                </a:effectLst>
              </a:rPr>
              <a:t>DEMO</a:t>
            </a:r>
            <a:endParaRPr lang="en-US" sz="8000" b="0" cap="none" spc="0" dirty="0">
              <a:ln w="0"/>
              <a:solidFill>
                <a:schemeClr val="tx2">
                  <a:lumMod val="40000"/>
                  <a:lumOff val="60000"/>
                </a:schemeClr>
              </a:solidFill>
              <a:effectLst>
                <a:outerShdw blurRad="38100" dist="19050" dir="2700000" algn="tl" rotWithShape="0">
                  <a:schemeClr val="dk1">
                    <a:alpha val="40000"/>
                  </a:schemeClr>
                </a:outerShdw>
              </a:effectLst>
            </a:endParaRPr>
          </a:p>
        </p:txBody>
      </p:sp>
      <p:sp>
        <p:nvSpPr>
          <p:cNvPr id="6" name="Rectangle 5"/>
          <p:cNvSpPr/>
          <p:nvPr/>
        </p:nvSpPr>
        <p:spPr>
          <a:xfrm rot="3053380">
            <a:off x="9826941" y="584496"/>
            <a:ext cx="2727988" cy="923330"/>
          </a:xfrm>
          <a:prstGeom prst="rect">
            <a:avLst/>
          </a:prstGeom>
          <a:noFill/>
        </p:spPr>
        <p:txBody>
          <a:bodyPr wrap="squar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DEMO</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70246889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4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11.xml><?xml version="1.0" encoding="utf-8"?>
<a:theme xmlns:a="http://schemas.openxmlformats.org/drawingml/2006/main" name="5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SVID_TT_Lt_Gray_16x9_Jan-8-2013">
  <a:themeElements>
    <a:clrScheme name="MSVID TT Lt Gray">
      <a:dk1>
        <a:srgbClr val="505050"/>
      </a:dk1>
      <a:lt1>
        <a:srgbClr val="FFFFFF"/>
      </a:lt1>
      <a:dk2>
        <a:srgbClr val="0072C6"/>
      </a:dk2>
      <a:lt2>
        <a:srgbClr val="F0F0F0"/>
      </a:lt2>
      <a:accent1>
        <a:srgbClr val="0072C6"/>
      </a:accent1>
      <a:accent2>
        <a:srgbClr val="008272"/>
      </a:accent2>
      <a:accent3>
        <a:srgbClr val="B4009E"/>
      </a:accent3>
      <a:accent4>
        <a:srgbClr val="68217A"/>
      </a:accent4>
      <a:accent5>
        <a:srgbClr val="9B4F96"/>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Gray.potx" id="{ABEFDBF6-38BD-4F73-AB9E-E3B923A29C8D}" vid="{5860FC44-2295-4B2A-A72F-83CFF14D0203}"/>
    </a:ext>
  </a:extLst>
</a:theme>
</file>

<file path=ppt/theme/theme3.xml><?xml version="1.0" encoding="utf-8"?>
<a:theme xmlns:a="http://schemas.openxmlformats.org/drawingml/2006/main" name="Azure Grap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DCB42736-2FBD-456C-AEA7-70E90F797FF1}" vid="{2E80A754-822F-44AC-B281-FA5370418658}"/>
    </a:ext>
  </a:extLst>
</a:theme>
</file>

<file path=ppt/theme/theme6.xml><?xml version="1.0" encoding="utf-8"?>
<a:theme xmlns:a="http://schemas.openxmlformats.org/drawingml/2006/main" name="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7.xml><?xml version="1.0" encoding="utf-8"?>
<a:theme xmlns:a="http://schemas.openxmlformats.org/drawingml/2006/main" name="1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8.xml><?xml version="1.0" encoding="utf-8"?>
<a:theme xmlns:a="http://schemas.openxmlformats.org/drawingml/2006/main" name="2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ppt/theme/theme9.xml><?xml version="1.0" encoding="utf-8"?>
<a:theme xmlns:a="http://schemas.openxmlformats.org/drawingml/2006/main" name="3_5-30606_TR20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0_BO_CT_Template.potx" id="{BCDCBA2E-10BF-4E81-9718-D27456FF934A}" vid="{7FC7D09D-652B-46ED-B403-61DF9C10D40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52.xml.rels><?xml version="1.0" encoding="UTF-8" standalone="yes"?>
<Relationships xmlns="http://schemas.openxmlformats.org/package/2006/relationships"><Relationship Id="rId1" Type="http://schemas.openxmlformats.org/officeDocument/2006/relationships/customXmlProps" Target="itemProps52.xml"/></Relationships>
</file>

<file path=customXml/_rels/item53.xml.rels><?xml version="1.0" encoding="UTF-8" standalone="yes"?>
<Relationships xmlns="http://schemas.openxmlformats.org/package/2006/relationships"><Relationship Id="rId1" Type="http://schemas.openxmlformats.org/officeDocument/2006/relationships/customXmlProps" Target="itemProps53.xml"/></Relationships>
</file>

<file path=customXml/_rels/item54.xml.rels><?xml version="1.0" encoding="UTF-8" standalone="yes"?>
<Relationships xmlns="http://schemas.openxmlformats.org/package/2006/relationships"><Relationship Id="rId1" Type="http://schemas.openxmlformats.org/officeDocument/2006/relationships/customXmlProps" Target="itemProps54.xml"/></Relationships>
</file>

<file path=customXml/_rels/item55.xml.rels><?xml version="1.0" encoding="UTF-8" standalone="yes"?>
<Relationships xmlns="http://schemas.openxmlformats.org/package/2006/relationships"><Relationship Id="rId1" Type="http://schemas.openxmlformats.org/officeDocument/2006/relationships/customXmlProps" Target="itemProps55.xml"/></Relationships>
</file>

<file path=customXml/_rels/item56.xml.rels><?xml version="1.0" encoding="UTF-8" standalone="yes"?>
<Relationships xmlns="http://schemas.openxmlformats.org/package/2006/relationships"><Relationship Id="rId1" Type="http://schemas.openxmlformats.org/officeDocument/2006/relationships/customXmlProps" Target="itemProps56.xml"/></Relationships>
</file>

<file path=customXml/_rels/item57.xml.rels><?xml version="1.0" encoding="UTF-8" standalone="yes"?>
<Relationships xmlns="http://schemas.openxmlformats.org/package/2006/relationships"><Relationship Id="rId1" Type="http://schemas.openxmlformats.org/officeDocument/2006/relationships/customXmlProps" Target="itemProps57.xml"/></Relationships>
</file>

<file path=customXml/_rels/item58.xml.rels><?xml version="1.0" encoding="UTF-8" standalone="yes"?>
<Relationships xmlns="http://schemas.openxmlformats.org/package/2006/relationships"><Relationship Id="rId1" Type="http://schemas.openxmlformats.org/officeDocument/2006/relationships/customXmlProps" Target="itemProps58.xml"/></Relationships>
</file>

<file path=customXml/_rels/item59.xml.rels><?xml version="1.0" encoding="UTF-8" standalone="yes"?>
<Relationships xmlns="http://schemas.openxmlformats.org/package/2006/relationships"><Relationship Id="rId1" Type="http://schemas.openxmlformats.org/officeDocument/2006/relationships/customXmlProps" Target="itemProps59.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60.xml.rels><?xml version="1.0" encoding="UTF-8" standalone="yes"?>
<Relationships xmlns="http://schemas.openxmlformats.org/package/2006/relationships"><Relationship Id="rId1" Type="http://schemas.openxmlformats.org/officeDocument/2006/relationships/customXmlProps" Target="itemProps60.xml"/></Relationships>
</file>

<file path=customXml/_rels/item61.xml.rels><?xml version="1.0" encoding="UTF-8" standalone="yes"?>
<Relationships xmlns="http://schemas.openxmlformats.org/package/2006/relationships"><Relationship Id="rId1" Type="http://schemas.openxmlformats.org/officeDocument/2006/relationships/customXmlProps" Target="itemProps61.xml"/></Relationships>
</file>

<file path=customXml/_rels/item62.xml.rels><?xml version="1.0" encoding="UTF-8" standalone="yes"?>
<Relationships xmlns="http://schemas.openxmlformats.org/package/2006/relationships"><Relationship Id="rId1" Type="http://schemas.openxmlformats.org/officeDocument/2006/relationships/customXmlProps" Target="itemProps62.xml"/></Relationships>
</file>

<file path=customXml/_rels/item63.xml.rels><?xml version="1.0" encoding="UTF-8" standalone="yes"?>
<Relationships xmlns="http://schemas.openxmlformats.org/package/2006/relationships"><Relationship Id="rId1" Type="http://schemas.openxmlformats.org/officeDocument/2006/relationships/customXmlProps" Target="itemProps63.xml"/></Relationships>
</file>

<file path=customXml/_rels/item64.xml.rels><?xml version="1.0" encoding="UTF-8" standalone="yes"?>
<Relationships xmlns="http://schemas.openxmlformats.org/package/2006/relationships"><Relationship Id="rId1" Type="http://schemas.openxmlformats.org/officeDocument/2006/relationships/customXmlProps" Target="itemProps64.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Icons.User" Revision="1" Stencil="System.Storyboarding.Icons" StencilVersion="0.1"/>
</Control>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ontrol xmlns="http://schemas.microsoft.com/VisualStudio/2011/storyboarding/control">
  <Id Name="System.Storyboarding.Icons.User" Revision="1" Stencil="System.Storyboarding.Icons" StencilVersion="0.1"/>
</Control>
</file>

<file path=customXml/item12.xml><?xml version="1.0" encoding="utf-8"?>
<Control xmlns="http://schemas.microsoft.com/VisualStudio/2011/storyboarding/control">
  <Id Name="System.Storyboarding.Icons.User" Revision="1" Stencil="System.Storyboarding.Icons" StencilVersion="0.1"/>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System.Storyboarding.Icons.User" Revision="1" Stencil="System.Storyboarding.Icons" StencilVersion="0.1"/>
</Control>
</file>

<file path=customXml/item15.xml><?xml version="1.0" encoding="utf-8"?>
<Control xmlns="http://schemas.microsoft.com/VisualStudio/2011/storyboarding/control">
  <Id Name="System.Storyboarding.Icons.User" Revision="1" Stencil="System.Storyboarding.Icons" StencilVersion="0.1"/>
</Control>
</file>

<file path=customXml/item16.xml><?xml version="1.0" encoding="utf-8"?>
<Control xmlns="http://schemas.microsoft.com/VisualStudio/2011/storyboarding/control">
  <Id Name="System.Storyboarding.Icons.User" Revision="1" Stencil="System.Storyboarding.Icons" StencilVersion="0.1"/>
</Control>
</file>

<file path=customXml/item17.xml><?xml version="1.0" encoding="utf-8"?>
<Control xmlns="http://schemas.microsoft.com/VisualStudio/2011/storyboarding/control">
  <Id Name="System.Storyboarding.Icons.User" Revision="1" Stencil="System.Storyboarding.Icons" StencilVersion="0.1"/>
</Control>
</file>

<file path=customXml/item18.xml><?xml version="1.0" encoding="utf-8"?>
<Control xmlns="http://schemas.microsoft.com/VisualStudio/2011/storyboarding/control">
  <Id Name="System.Storyboarding.Icons.User" Revision="1" Stencil="System.Storyboarding.Icons" StencilVersion="0.1"/>
</Control>
</file>

<file path=customXml/item19.xml><?xml version="1.0" encoding="utf-8"?>
<Control xmlns="http://schemas.microsoft.com/VisualStudio/2011/storyboarding/control">
  <Id Name="System.Storyboarding.Icons.User" Revision="1" Stencil="System.Storyboarding.Icons" StencilVersion="0.1"/>
</Control>
</file>

<file path=customXml/item2.xml><?xml version="1.0" encoding="utf-8"?>
<Control xmlns="http://schemas.microsoft.com/VisualStudio/2011/storyboarding/control">
  <Id Name="System.Storyboarding.Icons.User" Revision="1" Stencil="System.Storyboarding.Icons" StencilVersion="0.1"/>
</Control>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System.Storyboarding.Icons.User" Revision="1" Stencil="System.Storyboarding.Icons" StencilVersion="0.1"/>
</Control>
</file>

<file path=customXml/item22.xml><?xml version="1.0" encoding="utf-8"?>
<Control xmlns="http://schemas.microsoft.com/VisualStudio/2011/storyboarding/control">
  <Id Name="System.Storyboarding.Icons.User" Revision="1" Stencil="System.Storyboarding.Icons" StencilVersion="0.1"/>
</Control>
</file>

<file path=customXml/item23.xml><?xml version="1.0" encoding="utf-8"?>
<Control xmlns="http://schemas.microsoft.com/VisualStudio/2011/storyboarding/control">
  <Id Name="System.Storyboarding.Icons.User" Revision="1" Stencil="System.Storyboarding.Icons" StencilVersion="0.1"/>
</Control>
</file>

<file path=customXml/item24.xml><?xml version="1.0" encoding="utf-8"?>
<Control xmlns="http://schemas.microsoft.com/VisualStudio/2011/storyboarding/control">
  <Id Name="System.Storyboarding.Icons.User" Revision="1" Stencil="System.Storyboarding.Icons" StencilVersion="0.1"/>
</Control>
</file>

<file path=customXml/item25.xml><?xml version="1.0" encoding="utf-8"?>
<Control xmlns="http://schemas.microsoft.com/VisualStudio/2011/storyboarding/control">
  <Id Name="System.Storyboarding.Icons.User" Revision="1" Stencil="System.Storyboarding.Icons" StencilVersion="0.1"/>
</Control>
</file>

<file path=customXml/item26.xml><?xml version="1.0" encoding="utf-8"?>
<Control xmlns="http://schemas.microsoft.com/VisualStudio/2011/storyboarding/control">
  <Id Name="System.Storyboarding.Icons.User" Revision="1" Stencil="System.Storyboarding.Icons" StencilVersion="0.1"/>
</Control>
</file>

<file path=customXml/item27.xml><?xml version="1.0" encoding="utf-8"?>
<Control xmlns="http://schemas.microsoft.com/VisualStudio/2011/storyboarding/control">
  <Id Name="System.Storyboarding.Icons.User" Revision="1" Stencil="System.Storyboarding.Icons" StencilVersion="0.1"/>
</Control>
</file>

<file path=customXml/item28.xml><?xml version="1.0" encoding="utf-8"?>
<p:properties xmlns:p="http://schemas.microsoft.com/office/2006/metadata/properties" xmlns:xsi="http://www.w3.org/2001/XMLSchema-instance" xmlns:pc="http://schemas.microsoft.com/office/infopath/2007/PartnerControls">
  <documentManagement>
    <SharedWithUsers xmlns="2b2dfeed-2da1-4ef4-b600-f5543001ef98">
      <UserInfo>
        <DisplayName>Drew Robbins</DisplayName>
        <AccountId>45</AccountId>
        <AccountType/>
      </UserInfo>
      <UserInfo>
        <DisplayName>Sarvashrestha Paliwal</DisplayName>
        <AccountId>46</AccountId>
        <AccountType/>
      </UserInfo>
      <UserInfo>
        <DisplayName>Brett Shoemaker</DisplayName>
        <AccountId>47</AccountId>
        <AccountType/>
      </UserInfo>
    </SharedWithUsers>
    <_ShortcutUrl xmlns="ed015050-a57a-4d39-9cd8-b09b64473eb7">
      <Url xsi:nil="true"/>
      <Description xsi:nil="true"/>
    </_ShortcutUrl>
  </documentManagement>
</p:properties>
</file>

<file path=customXml/item29.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5413015b-225f-40fc-9cd8-f3db71b1d56e" Revision="1" Stencil="System.MyShapes" StencilVersion="1.0"/>
</Control>
</file>

<file path=customXml/item30.xml><?xml version="1.0" encoding="utf-8"?>
<Control xmlns="http://schemas.microsoft.com/VisualStudio/2011/storyboarding/control">
  <Id Name="System.Storyboarding.Annotation.StickyNote" Revision="1" Stencil="System.Storyboarding.Annotation" StencilVersion="0.1"/>
</Control>
</file>

<file path=customXml/item31.xml><?xml version="1.0" encoding="utf-8"?>
<Control xmlns="http://schemas.microsoft.com/VisualStudio/2011/storyboarding/control">
  <Id Name="System.Storyboarding.Icons.User" Revision="1" Stencil="System.Storyboarding.Icons" StencilVersion="0.1"/>
</Control>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Control xmlns="http://schemas.microsoft.com/VisualStudio/2011/storyboarding/control">
  <Id Name="5413015b-225f-40fc-9cd8-f3db71b1d56e" Revision="1" Stencil="System.MyShapes" StencilVersion="1.0"/>
</Control>
</file>

<file path=customXml/item34.xml><?xml version="1.0" encoding="utf-8"?>
<Control xmlns="http://schemas.microsoft.com/VisualStudio/2011/storyboarding/control">
  <Id Name="System.Storyboarding.Icons.User" Revision="1" Stencil="System.Storyboarding.Icons" StencilVersion="0.1"/>
</Control>
</file>

<file path=customXml/item35.xml><?xml version="1.0" encoding="utf-8"?>
<Control xmlns="http://schemas.microsoft.com/VisualStudio/2011/storyboarding/control">
  <Id Name="System.Storyboarding.Icons.User" Revision="1" Stencil="System.Storyboarding.Icons" StencilVersion="0.1"/>
</Control>
</file>

<file path=customXml/item36.xml><?xml version="1.0" encoding="utf-8"?>
<Control xmlns="http://schemas.microsoft.com/VisualStudio/2011/storyboarding/control">
  <Id Name="System.Storyboarding.Icons.User" Revision="1" Stencil="System.Storyboarding.Icons" StencilVersion="0.1"/>
</Control>
</file>

<file path=customXml/item37.xml><?xml version="1.0" encoding="utf-8"?>
<Control xmlns="http://schemas.microsoft.com/VisualStudio/2011/storyboarding/control">
  <Id Name="System.Storyboarding.Annotation.StickyNote" Revision="1" Stencil="System.Storyboarding.Annotation" StencilVersion="0.1"/>
</Control>
</file>

<file path=customXml/item38.xml><?xml version="1.0" encoding="utf-8"?>
<Control xmlns="http://schemas.microsoft.com/VisualStudio/2011/storyboarding/control">
  <Id Name="System.Storyboarding.Icons.User" Revision="1" Stencil="System.Storyboarding.Icons" StencilVersion="0.1"/>
</Control>
</file>

<file path=customXml/item39.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40.xml><?xml version="1.0" encoding="utf-8"?>
<Control xmlns="http://schemas.microsoft.com/VisualStudio/2011/storyboarding/control">
  <Id Name="System.Storyboarding.Icons.User" Revision="1" Stencil="System.Storyboarding.Icons" StencilVersion="0.1"/>
</Control>
</file>

<file path=customXml/item41.xml><?xml version="1.0" encoding="utf-8"?>
<Control xmlns="http://schemas.microsoft.com/VisualStudio/2011/storyboarding/control">
  <Id Name="System.Storyboarding.Icons.User" Revision="1" Stencil="System.Storyboarding.Icons" StencilVersion="0.1"/>
</Control>
</file>

<file path=customXml/item42.xml><?xml version="1.0" encoding="utf-8"?>
<Control xmlns="http://schemas.microsoft.com/VisualStudio/2011/storyboarding/control">
  <Id Name="System.Storyboarding.Icons.User" Revision="1" Stencil="System.Storyboarding.Icons" StencilVersion="0.1"/>
</Control>
</file>

<file path=customXml/item43.xml><?xml version="1.0" encoding="utf-8"?>
<Control xmlns="http://schemas.microsoft.com/VisualStudio/2011/storyboarding/control">
  <Id Name="System.Storyboarding.Icons.User" Revision="1" Stencil="System.Storyboarding.Icons" StencilVersion="0.1"/>
</Control>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Control xmlns="http://schemas.microsoft.com/VisualStudio/2011/storyboarding/control">
  <Id Name="System.Storyboarding.Icons.User" Revision="1" Stencil="System.Storyboarding.Icons" StencilVersion="0.1"/>
</Control>
</file>

<file path=customXml/item46.xml><?xml version="1.0" encoding="utf-8"?>
<Control xmlns="http://schemas.microsoft.com/VisualStudio/2011/storyboarding/control">
  <Id Name="System.Storyboarding.Icons.User" Revision="1" Stencil="System.Storyboarding.Icons" StencilVersion="0.1"/>
</Control>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Control xmlns="http://schemas.microsoft.com/VisualStudio/2011/storyboarding/control">
  <Id Name="System.Storyboarding.Icons.User" Revision="1" Stencil="System.Storyboarding.Icons" StencilVersion="0.1"/>
</Control>
</file>

<file path=customXml/item49.xml><?xml version="1.0" encoding="utf-8"?>
<Control xmlns="http://schemas.microsoft.com/VisualStudio/2011/storyboarding/control">
  <Id Name="System.Storyboarding.Annotation.StickyNote" Revision="1" Stencil="System.Storyboarding.Annotation"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50.xml><?xml version="1.0" encoding="utf-8"?>
<Control xmlns="http://schemas.microsoft.com/VisualStudio/2011/storyboarding/control">
  <Id Name="System.Storyboarding.Icons.User" Revision="1" Stencil="System.Storyboarding.Icons" StencilVersion="0.1"/>
</Control>
</file>

<file path=customXml/item51.xml><?xml version="1.0" encoding="utf-8"?>
<p:properties xmlns:p="http://schemas.microsoft.com/office/2006/metadata/properties" xmlns:xsi="http://www.w3.org/2001/XMLSchema-instance" xmlns:pc="http://schemas.microsoft.com/office/infopath/2007/PartnerControls">
  <documentManagement/>
</p:properties>
</file>

<file path=customXml/item52.xml><?xml version="1.0" encoding="utf-8"?>
<Control xmlns="http://schemas.microsoft.com/VisualStudio/2011/storyboarding/control">
  <Id Name="System.Storyboarding.Icons.User" Revision="1" Stencil="System.Storyboarding.Icons" StencilVersion="0.1"/>
</Control>
</file>

<file path=customXml/item53.xml><?xml version="1.0" encoding="utf-8"?>
<Control xmlns="http://schemas.microsoft.com/VisualStudio/2011/storyboarding/control">
  <Id Name="System.Storyboarding.Icons.User" Revision="1" Stencil="System.Storyboarding.Icons" StencilVersion="0.1"/>
</Control>
</file>

<file path=customXml/item54.xml><?xml version="1.0" encoding="utf-8"?>
<?mso-contentType ?>
<FormTemplates xmlns="http://schemas.microsoft.com/sharepoint/v3/contenttype/forms">
  <Display>DocumentLibraryForm</Display>
  <Edit>DocumentLibraryForm</Edit>
  <New>DocumentLibraryForm</New>
</FormTemplates>
</file>

<file path=customXml/item55.xml><?xml version="1.0" encoding="utf-8"?>
<?mso-contentType ?>
<FormTemplates xmlns="http://schemas.microsoft.com/sharepoint/v3/contenttype/forms">
  <Display>DocumentLibraryForm</Display>
  <Edit>DocumentLibraryForm</Edit>
  <New>DocumentLibraryForm</New>
</FormTemplates>
</file>

<file path=customXml/item56.xml><?xml version="1.0" encoding="utf-8"?>
<?mso-contentType ?>
<FormTemplates xmlns="http://schemas.microsoft.com/sharepoint/v3/contenttype/forms">
  <Display>DocumentLibraryForm</Display>
  <Edit>DocumentLibraryForm</Edit>
  <New>DocumentLibraryForm</New>
</FormTemplates>
</file>

<file path=customXml/item57.xml><?xml version="1.0" encoding="utf-8"?>
<Control xmlns="http://schemas.microsoft.com/VisualStudio/2011/storyboarding/control">
  <Id Name="System.Storyboarding.Icons.User" Revision="1" Stencil="System.Storyboarding.Icons" StencilVersion="0.1"/>
</Control>
</file>

<file path=customXml/item58.xml><?xml version="1.0" encoding="utf-8"?>
<?mso-contentType ?>
<FormTemplates xmlns="http://schemas.microsoft.com/sharepoint/v3/contenttype/forms">
  <Display>DocumentLibraryForm</Display>
  <Edit>DocumentLibraryForm</Edit>
  <New>DocumentLibraryForm</New>
</FormTemplates>
</file>

<file path=customXml/item59.xml><?xml version="1.0" encoding="utf-8"?>
<ct:contentTypeSchema xmlns:ct="http://schemas.microsoft.com/office/2006/metadata/contentType" xmlns:ma="http://schemas.microsoft.com/office/2006/metadata/properties/metaAttributes" ct:_="" ma:_="" ma:contentTypeName="Document" ma:contentTypeID="0x0101000A655A170DB5584FB5BF1EFD28586C3A" ma:contentTypeVersion="3" ma:contentTypeDescription="Create a new document." ma:contentTypeScope="" ma:versionID="34738ad0b6b5902ee2454a3627babcfe">
  <xsd:schema xmlns:xsd="http://www.w3.org/2001/XMLSchema" xmlns:xs="http://www.w3.org/2001/XMLSchema" xmlns:p="http://schemas.microsoft.com/office/2006/metadata/properties" xmlns:ns2="2b2dfeed-2da1-4ef4-b600-f5543001ef98" xmlns:ns3="ed015050-a57a-4d39-9cd8-b09b64473eb7" targetNamespace="http://schemas.microsoft.com/office/2006/metadata/properties" ma:root="true" ma:fieldsID="f4e89f4546bf2798c577ef7cbcf9d5ea" ns2:_="" ns3:_="">
    <xsd:import namespace="2b2dfeed-2da1-4ef4-b600-f5543001ef98"/>
    <xsd:import namespace="ed015050-a57a-4d39-9cd8-b09b64473eb7"/>
    <xsd:element name="properties">
      <xsd:complexType>
        <xsd:sequence>
          <xsd:element name="documentManagement">
            <xsd:complexType>
              <xsd:all>
                <xsd:element ref="ns2:SharedWithUsers" minOccurs="0"/>
                <xsd:element ref="ns2:SharedWithDetails" minOccurs="0"/>
                <xsd:element ref="ns3:_ShortcutUr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2dfeed-2da1-4ef4-b600-f5543001ef9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d015050-a57a-4d39-9cd8-b09b64473eb7" elementFormDefault="qualified">
    <xsd:import namespace="http://schemas.microsoft.com/office/2006/documentManagement/types"/>
    <xsd:import namespace="http://schemas.microsoft.com/office/infopath/2007/PartnerControls"/>
    <xsd:element name="_ShortcutUrl" ma:index="10"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Control xmlns="http://schemas.microsoft.com/VisualStudio/2011/storyboarding/control">
  <Id Name="System.Storyboarding.Annotation.StickyNote" Revision="1" Stencil="System.Storyboarding.Annotation" StencilVersion="0.1"/>
</Control>
</file>

<file path=customXml/item60.xml><?xml version="1.0" encoding="utf-8"?>
<Control xmlns="http://schemas.microsoft.com/VisualStudio/2011/storyboarding/control">
  <Id Name="System.Storyboarding.Icons.User" Revision="1" Stencil="System.Storyboarding.Icons" StencilVersion="0.1"/>
</Control>
</file>

<file path=customXml/item61.xml><?xml version="1.0" encoding="utf-8"?>
<Control xmlns="http://schemas.microsoft.com/VisualStudio/2011/storyboarding/control">
  <Id Name="System.Storyboarding.Icons.User" Revision="1" Stencil="System.Storyboarding.Icons" StencilVersion="0.1"/>
</Control>
</file>

<file path=customXml/item62.xml><?xml version="1.0" encoding="utf-8"?>
<Control xmlns="http://schemas.microsoft.com/VisualStudio/2011/storyboarding/control">
  <Id Name="System.Storyboarding.Icons.User" Revision="1" Stencil="System.Storyboarding.Icons" StencilVersion="0.1"/>
</Control>
</file>

<file path=customXml/item63.xml><?xml version="1.0" encoding="utf-8"?>
<Control xmlns="http://schemas.microsoft.com/VisualStudio/2011/storyboarding/control">
  <Id Name="System.Storyboarding.Icons.User" Revision="1" Stencil="System.Storyboarding.Icons" StencilVersion="0.1"/>
</Control>
</file>

<file path=customXml/item64.xml><?xml version="1.0" encoding="utf-8"?>
<Control xmlns="http://schemas.microsoft.com/VisualStudio/2011/storyboarding/control">
  <Id Name="fd7d7bed-114e-464c-a4f1-01a512005949" Revision="1" Stencil="System.MyShapes" StencilVersion="1.0"/>
</Control>
</file>

<file path=customXml/item7.xml><?xml version="1.0" encoding="utf-8"?>
<Control xmlns="http://schemas.microsoft.com/VisualStudio/2011/storyboarding/control">
  <Id Name="System.Storyboarding.Icons.User" Revision="1" Stencil="System.Storyboarding.Icons" StencilVersion="0.1"/>
</Control>
</file>

<file path=customXml/item8.xml><?xml version="1.0" encoding="utf-8"?>
<Control xmlns="http://schemas.microsoft.com/VisualStudio/2011/storyboarding/control">
  <Id Name="System.Storyboarding.Icons.User" Revision="1" Stencil="System.Storyboarding.Icons" StencilVersion="0.1"/>
</Control>
</file>

<file path=customXml/item9.xml><?xml version="1.0" encoding="utf-8"?>
<p:properties xmlns:p="http://schemas.microsoft.com/office/2006/metadata/properties" xmlns:xsi="http://www.w3.org/2001/XMLSchema-instance" xmlns:pc="http://schemas.microsoft.com/office/infopath/2007/PartnerControls">
  <documentManagement>
    <_ShortcutUrl xmlns="ed015050-a57a-4d39-9cd8-b09b64473eb7">
      <Url xsi:nil="true"/>
      <Description xsi:nil="true"/>
    </_ShortcutUrl>
  </documentManagement>
</p:properties>
</file>

<file path=customXml/itemProps1.xml><?xml version="1.0" encoding="utf-8"?>
<ds:datastoreItem xmlns:ds="http://schemas.openxmlformats.org/officeDocument/2006/customXml" ds:itemID="{72008E83-3912-44BA-B7CA-C8610E7D1441}"/>
</file>

<file path=customXml/itemProps10.xml><?xml version="1.0" encoding="utf-8"?>
<ds:datastoreItem xmlns:ds="http://schemas.openxmlformats.org/officeDocument/2006/customXml" ds:itemID="{992F51FA-A55A-4591-AFAA-8E7A71BA33C7}"/>
</file>

<file path=customXml/itemProps11.xml><?xml version="1.0" encoding="utf-8"?>
<ds:datastoreItem xmlns:ds="http://schemas.openxmlformats.org/officeDocument/2006/customXml" ds:itemID="{DD627D1B-DBE4-452A-8C47-BD90D6C2F383}"/>
</file>

<file path=customXml/itemProps12.xml><?xml version="1.0" encoding="utf-8"?>
<ds:datastoreItem xmlns:ds="http://schemas.openxmlformats.org/officeDocument/2006/customXml" ds:itemID="{7AD904D7-92FC-419B-AC84-DFA55264AE76}"/>
</file>

<file path=customXml/itemProps13.xml><?xml version="1.0" encoding="utf-8"?>
<ds:datastoreItem xmlns:ds="http://schemas.openxmlformats.org/officeDocument/2006/customXml" ds:itemID="{758FDAC0-319D-4A54-8D8E-1D42CB1F8004}"/>
</file>

<file path=customXml/itemProps14.xml><?xml version="1.0" encoding="utf-8"?>
<ds:datastoreItem xmlns:ds="http://schemas.openxmlformats.org/officeDocument/2006/customXml" ds:itemID="{D88363EB-40F0-48FA-913A-4CD0DEBAE745}"/>
</file>

<file path=customXml/itemProps15.xml><?xml version="1.0" encoding="utf-8"?>
<ds:datastoreItem xmlns:ds="http://schemas.openxmlformats.org/officeDocument/2006/customXml" ds:itemID="{D442834E-6B84-4B1E-8DA2-C9BB1B383665}"/>
</file>

<file path=customXml/itemProps16.xml><?xml version="1.0" encoding="utf-8"?>
<ds:datastoreItem xmlns:ds="http://schemas.openxmlformats.org/officeDocument/2006/customXml" ds:itemID="{73997E42-1852-4026-BFE0-2FF81562FE6A}"/>
</file>

<file path=customXml/itemProps17.xml><?xml version="1.0" encoding="utf-8"?>
<ds:datastoreItem xmlns:ds="http://schemas.openxmlformats.org/officeDocument/2006/customXml" ds:itemID="{0EAD06E8-2037-4D96-BFC4-0EB401E7BD6F}"/>
</file>

<file path=customXml/itemProps18.xml><?xml version="1.0" encoding="utf-8"?>
<ds:datastoreItem xmlns:ds="http://schemas.openxmlformats.org/officeDocument/2006/customXml" ds:itemID="{56098478-C5AA-4250-87B5-ED21BA2F41CA}"/>
</file>

<file path=customXml/itemProps19.xml><?xml version="1.0" encoding="utf-8"?>
<ds:datastoreItem xmlns:ds="http://schemas.openxmlformats.org/officeDocument/2006/customXml" ds:itemID="{0F838DD7-C8D2-4523-AFD0-D9E4D909FA5D}"/>
</file>

<file path=customXml/itemProps2.xml><?xml version="1.0" encoding="utf-8"?>
<ds:datastoreItem xmlns:ds="http://schemas.openxmlformats.org/officeDocument/2006/customXml" ds:itemID="{61D35CB7-01C5-4EE5-89E7-E454C0A1F653}"/>
</file>

<file path=customXml/itemProps20.xml><?xml version="1.0" encoding="utf-8"?>
<ds:datastoreItem xmlns:ds="http://schemas.openxmlformats.org/officeDocument/2006/customXml" ds:itemID="{5FD10C0A-B7E3-473C-A26B-15BFBA318CCE}"/>
</file>

<file path=customXml/itemProps21.xml><?xml version="1.0" encoding="utf-8"?>
<ds:datastoreItem xmlns:ds="http://schemas.openxmlformats.org/officeDocument/2006/customXml" ds:itemID="{B684446C-9CD7-4165-A89F-9CE0EF25250B}"/>
</file>

<file path=customXml/itemProps22.xml><?xml version="1.0" encoding="utf-8"?>
<ds:datastoreItem xmlns:ds="http://schemas.openxmlformats.org/officeDocument/2006/customXml" ds:itemID="{F7F4CC33-0F45-4C23-B365-1F0D86A28311}"/>
</file>

<file path=customXml/itemProps23.xml><?xml version="1.0" encoding="utf-8"?>
<ds:datastoreItem xmlns:ds="http://schemas.openxmlformats.org/officeDocument/2006/customXml" ds:itemID="{3A8CC6D5-01D3-4F4E-8025-6DD84D23BD7D}"/>
</file>

<file path=customXml/itemProps24.xml><?xml version="1.0" encoding="utf-8"?>
<ds:datastoreItem xmlns:ds="http://schemas.openxmlformats.org/officeDocument/2006/customXml" ds:itemID="{55C62806-54CD-4AFB-824E-76265B4ACC0C}"/>
</file>

<file path=customXml/itemProps25.xml><?xml version="1.0" encoding="utf-8"?>
<ds:datastoreItem xmlns:ds="http://schemas.openxmlformats.org/officeDocument/2006/customXml" ds:itemID="{B5B0BAF7-8AF2-4423-966E-9AC82D9C01FB}"/>
</file>

<file path=customXml/itemProps26.xml><?xml version="1.0" encoding="utf-8"?>
<ds:datastoreItem xmlns:ds="http://schemas.openxmlformats.org/officeDocument/2006/customXml" ds:itemID="{56F87090-244C-4808-99F4-4CFE033929B9}"/>
</file>

<file path=customXml/itemProps27.xml><?xml version="1.0" encoding="utf-8"?>
<ds:datastoreItem xmlns:ds="http://schemas.openxmlformats.org/officeDocument/2006/customXml" ds:itemID="{8D4A0D44-D9AA-4492-AF14-A400790A3BBE}"/>
</file>

<file path=customXml/itemProps28.xml><?xml version="1.0" encoding="utf-8"?>
<ds:datastoreItem xmlns:ds="http://schemas.openxmlformats.org/officeDocument/2006/customXml" ds:itemID="{1B072114-AD97-4FE3-AD12-2BB503D12C0A}"/>
</file>

<file path=customXml/itemProps29.xml><?xml version="1.0" encoding="utf-8"?>
<ds:datastoreItem xmlns:ds="http://schemas.openxmlformats.org/officeDocument/2006/customXml" ds:itemID="{BB9B3C7E-0E02-4DCC-945D-0B5774C891DC}"/>
</file>

<file path=customXml/itemProps3.xml><?xml version="1.0" encoding="utf-8"?>
<ds:datastoreItem xmlns:ds="http://schemas.openxmlformats.org/officeDocument/2006/customXml" ds:itemID="{19188461-2138-416D-8D97-6AA999DA10BF}"/>
</file>

<file path=customXml/itemProps30.xml><?xml version="1.0" encoding="utf-8"?>
<ds:datastoreItem xmlns:ds="http://schemas.openxmlformats.org/officeDocument/2006/customXml" ds:itemID="{E2B0C831-F54B-4E20-B08C-F66C47695BA8}"/>
</file>

<file path=customXml/itemProps31.xml><?xml version="1.0" encoding="utf-8"?>
<ds:datastoreItem xmlns:ds="http://schemas.openxmlformats.org/officeDocument/2006/customXml" ds:itemID="{F8C8018A-E556-4398-9066-CC942A3C973F}"/>
</file>

<file path=customXml/itemProps32.xml><?xml version="1.0" encoding="utf-8"?>
<ds:datastoreItem xmlns:ds="http://schemas.openxmlformats.org/officeDocument/2006/customXml" ds:itemID="{72761C06-736A-4392-BB68-3CE041B38D6F}"/>
</file>

<file path=customXml/itemProps33.xml><?xml version="1.0" encoding="utf-8"?>
<ds:datastoreItem xmlns:ds="http://schemas.openxmlformats.org/officeDocument/2006/customXml" ds:itemID="{3A459E0D-8C25-46CD-A771-B2D0EC919434}"/>
</file>

<file path=customXml/itemProps34.xml><?xml version="1.0" encoding="utf-8"?>
<ds:datastoreItem xmlns:ds="http://schemas.openxmlformats.org/officeDocument/2006/customXml" ds:itemID="{37465476-6790-423F-8FA8-E8677C69AC0D}"/>
</file>

<file path=customXml/itemProps35.xml><?xml version="1.0" encoding="utf-8"?>
<ds:datastoreItem xmlns:ds="http://schemas.openxmlformats.org/officeDocument/2006/customXml" ds:itemID="{99799CC3-E277-4607-A00E-5991B15887A4}"/>
</file>

<file path=customXml/itemProps36.xml><?xml version="1.0" encoding="utf-8"?>
<ds:datastoreItem xmlns:ds="http://schemas.openxmlformats.org/officeDocument/2006/customXml" ds:itemID="{F57CA0A1-F3FD-4003-9662-910684ADD7BC}"/>
</file>

<file path=customXml/itemProps37.xml><?xml version="1.0" encoding="utf-8"?>
<ds:datastoreItem xmlns:ds="http://schemas.openxmlformats.org/officeDocument/2006/customXml" ds:itemID="{44918194-6BC1-427E-9CDB-596C4B4AE57E}"/>
</file>

<file path=customXml/itemProps38.xml><?xml version="1.0" encoding="utf-8"?>
<ds:datastoreItem xmlns:ds="http://schemas.openxmlformats.org/officeDocument/2006/customXml" ds:itemID="{7779FBA7-379C-4CC8-B5E5-DC9110858374}"/>
</file>

<file path=customXml/itemProps39.xml><?xml version="1.0" encoding="utf-8"?>
<ds:datastoreItem xmlns:ds="http://schemas.openxmlformats.org/officeDocument/2006/customXml" ds:itemID="{BB615773-ACCA-4646-B1CF-3220619591B3}"/>
</file>

<file path=customXml/itemProps4.xml><?xml version="1.0" encoding="utf-8"?>
<ds:datastoreItem xmlns:ds="http://schemas.openxmlformats.org/officeDocument/2006/customXml" ds:itemID="{EEBEBB94-0523-4204-935F-59E034F5FF4B}"/>
</file>

<file path=customXml/itemProps40.xml><?xml version="1.0" encoding="utf-8"?>
<ds:datastoreItem xmlns:ds="http://schemas.openxmlformats.org/officeDocument/2006/customXml" ds:itemID="{FD4A100E-9D86-4308-AACC-2DB13E7302D0}"/>
</file>

<file path=customXml/itemProps41.xml><?xml version="1.0" encoding="utf-8"?>
<ds:datastoreItem xmlns:ds="http://schemas.openxmlformats.org/officeDocument/2006/customXml" ds:itemID="{E9F7E9B2-B099-42A9-84F4-9E76D8298B67}"/>
</file>

<file path=customXml/itemProps42.xml><?xml version="1.0" encoding="utf-8"?>
<ds:datastoreItem xmlns:ds="http://schemas.openxmlformats.org/officeDocument/2006/customXml" ds:itemID="{9EDA8CD6-E414-4DD1-9CBE-70048255EAAB}"/>
</file>

<file path=customXml/itemProps43.xml><?xml version="1.0" encoding="utf-8"?>
<ds:datastoreItem xmlns:ds="http://schemas.openxmlformats.org/officeDocument/2006/customXml" ds:itemID="{E0444CA7-87BE-423E-AFE5-A70685821F37}"/>
</file>

<file path=customXml/itemProps44.xml><?xml version="1.0" encoding="utf-8"?>
<ds:datastoreItem xmlns:ds="http://schemas.openxmlformats.org/officeDocument/2006/customXml" ds:itemID="{A6BFF511-0F9C-4A48-A842-B421C7C4EC58}"/>
</file>

<file path=customXml/itemProps45.xml><?xml version="1.0" encoding="utf-8"?>
<ds:datastoreItem xmlns:ds="http://schemas.openxmlformats.org/officeDocument/2006/customXml" ds:itemID="{ED99EC0F-EFDF-4D46-AE3D-83001C858243}"/>
</file>

<file path=customXml/itemProps46.xml><?xml version="1.0" encoding="utf-8"?>
<ds:datastoreItem xmlns:ds="http://schemas.openxmlformats.org/officeDocument/2006/customXml" ds:itemID="{ADFBE3B2-2389-4B18-8593-39A80989566A}"/>
</file>

<file path=customXml/itemProps47.xml><?xml version="1.0" encoding="utf-8"?>
<ds:datastoreItem xmlns:ds="http://schemas.openxmlformats.org/officeDocument/2006/customXml" ds:itemID="{3B93314B-3565-49D5-A57F-5EAF2F4A2999}"/>
</file>

<file path=customXml/itemProps48.xml><?xml version="1.0" encoding="utf-8"?>
<ds:datastoreItem xmlns:ds="http://schemas.openxmlformats.org/officeDocument/2006/customXml" ds:itemID="{C50859F2-F94E-4A02-B893-14D798AC5D2C}"/>
</file>

<file path=customXml/itemProps49.xml><?xml version="1.0" encoding="utf-8"?>
<ds:datastoreItem xmlns:ds="http://schemas.openxmlformats.org/officeDocument/2006/customXml" ds:itemID="{6634F6C4-A09E-4B24-86B2-35368AE7F184}"/>
</file>

<file path=customXml/itemProps5.xml><?xml version="1.0" encoding="utf-8"?>
<ds:datastoreItem xmlns:ds="http://schemas.openxmlformats.org/officeDocument/2006/customXml" ds:itemID="{F3045E13-0B86-4E2B-B254-093B86B2EB02}"/>
</file>

<file path=customXml/itemProps50.xml><?xml version="1.0" encoding="utf-8"?>
<ds:datastoreItem xmlns:ds="http://schemas.openxmlformats.org/officeDocument/2006/customXml" ds:itemID="{CFD5D6AD-328A-4A4F-91C7-2A661221D0B5}"/>
</file>

<file path=customXml/itemProps51.xml><?xml version="1.0" encoding="utf-8"?>
<ds:datastoreItem xmlns:ds="http://schemas.openxmlformats.org/officeDocument/2006/customXml" ds:itemID="{F990F116-B58F-4255-B05B-DA3808E0E5C6}"/>
</file>

<file path=customXml/itemProps52.xml><?xml version="1.0" encoding="utf-8"?>
<ds:datastoreItem xmlns:ds="http://schemas.openxmlformats.org/officeDocument/2006/customXml" ds:itemID="{1FF7B8DD-CB22-44BA-B39A-3AD2FCB40DC4}"/>
</file>

<file path=customXml/itemProps53.xml><?xml version="1.0" encoding="utf-8"?>
<ds:datastoreItem xmlns:ds="http://schemas.openxmlformats.org/officeDocument/2006/customXml" ds:itemID="{C7C86869-1B58-4A62-8ECD-2933E96D485A}"/>
</file>

<file path=customXml/itemProps54.xml><?xml version="1.0" encoding="utf-8"?>
<ds:datastoreItem xmlns:ds="http://schemas.openxmlformats.org/officeDocument/2006/customXml" ds:itemID="{D235E94B-2BA7-47F6-A38E-D7A7A4913B71}"/>
</file>

<file path=customXml/itemProps55.xml><?xml version="1.0" encoding="utf-8"?>
<ds:datastoreItem xmlns:ds="http://schemas.openxmlformats.org/officeDocument/2006/customXml" ds:itemID="{6D27445B-5721-4700-BD5F-F42798873F9C}"/>
</file>

<file path=customXml/itemProps56.xml><?xml version="1.0" encoding="utf-8"?>
<ds:datastoreItem xmlns:ds="http://schemas.openxmlformats.org/officeDocument/2006/customXml" ds:itemID="{162C8648-F983-40D9-BA68-7E8480C6A000}"/>
</file>

<file path=customXml/itemProps57.xml><?xml version="1.0" encoding="utf-8"?>
<ds:datastoreItem xmlns:ds="http://schemas.openxmlformats.org/officeDocument/2006/customXml" ds:itemID="{97B4DE74-4E04-495F-91B7-AEC959485630}"/>
</file>

<file path=customXml/itemProps58.xml><?xml version="1.0" encoding="utf-8"?>
<ds:datastoreItem xmlns:ds="http://schemas.openxmlformats.org/officeDocument/2006/customXml" ds:itemID="{1CECA32A-0605-4475-84EE-FDCBEC715656}"/>
</file>

<file path=customXml/itemProps59.xml><?xml version="1.0" encoding="utf-8"?>
<ds:datastoreItem xmlns:ds="http://schemas.openxmlformats.org/officeDocument/2006/customXml" ds:itemID="{14121B6E-C4F5-4D18-AD54-E77BBA5B0305}"/>
</file>

<file path=customXml/itemProps6.xml><?xml version="1.0" encoding="utf-8"?>
<ds:datastoreItem xmlns:ds="http://schemas.openxmlformats.org/officeDocument/2006/customXml" ds:itemID="{E353AC8F-CE14-42E7-8EA4-BB78877D3786}"/>
</file>

<file path=customXml/itemProps60.xml><?xml version="1.0" encoding="utf-8"?>
<ds:datastoreItem xmlns:ds="http://schemas.openxmlformats.org/officeDocument/2006/customXml" ds:itemID="{7303CDED-D3AD-4725-ADB4-6C072778942F}"/>
</file>

<file path=customXml/itemProps61.xml><?xml version="1.0" encoding="utf-8"?>
<ds:datastoreItem xmlns:ds="http://schemas.openxmlformats.org/officeDocument/2006/customXml" ds:itemID="{A9809515-C91F-4F49-B046-CF3CFB58FC84}"/>
</file>

<file path=customXml/itemProps62.xml><?xml version="1.0" encoding="utf-8"?>
<ds:datastoreItem xmlns:ds="http://schemas.openxmlformats.org/officeDocument/2006/customXml" ds:itemID="{57A1F86C-237C-4B07-9C61-71F068D87643}"/>
</file>

<file path=customXml/itemProps63.xml><?xml version="1.0" encoding="utf-8"?>
<ds:datastoreItem xmlns:ds="http://schemas.openxmlformats.org/officeDocument/2006/customXml" ds:itemID="{BB75E4EA-31E9-4126-9ABC-0D2A32E1F9DC}"/>
</file>

<file path=customXml/itemProps64.xml><?xml version="1.0" encoding="utf-8"?>
<ds:datastoreItem xmlns:ds="http://schemas.openxmlformats.org/officeDocument/2006/customXml" ds:itemID="{04321AB8-B576-4693-A5EC-589C2A5C9132}"/>
</file>

<file path=customXml/itemProps7.xml><?xml version="1.0" encoding="utf-8"?>
<ds:datastoreItem xmlns:ds="http://schemas.openxmlformats.org/officeDocument/2006/customXml" ds:itemID="{CC268DE5-D93B-4356-B83A-903C01F5EB6C}"/>
</file>

<file path=customXml/itemProps8.xml><?xml version="1.0" encoding="utf-8"?>
<ds:datastoreItem xmlns:ds="http://schemas.openxmlformats.org/officeDocument/2006/customXml" ds:itemID="{498CD9CE-494A-4F13-B54C-CD6A84319C02}"/>
</file>

<file path=customXml/itemProps9.xml><?xml version="1.0" encoding="utf-8"?>
<ds:datastoreItem xmlns:ds="http://schemas.openxmlformats.org/officeDocument/2006/customXml" ds:itemID="{8824A3C5-2D01-4C7F-BBAA-791A0B8A4E2B}"/>
</file>

<file path=docProps/app.xml><?xml version="1.0" encoding="utf-8"?>
<Properties xmlns="http://schemas.openxmlformats.org/officeDocument/2006/extended-properties" xmlns:vt="http://schemas.openxmlformats.org/officeDocument/2006/docPropsVTypes">
  <Template/>
  <TotalTime>31699</TotalTime>
  <Words>8463</Words>
  <Application>Microsoft Office PowerPoint</Application>
  <PresentationFormat>Custom</PresentationFormat>
  <Paragraphs>709</Paragraphs>
  <Slides>89</Slides>
  <Notes>57</Notes>
  <HiddenSlides>56</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89</vt:i4>
      </vt:variant>
    </vt:vector>
  </HeadingPairs>
  <TitlesOfParts>
    <vt:vector size="118" baseType="lpstr">
      <vt:lpstr>Arial</vt:lpstr>
      <vt:lpstr>Avenir LT Pro 45 Book</vt:lpstr>
      <vt:lpstr>Calibri</vt:lpstr>
      <vt:lpstr>Consolas</vt:lpstr>
      <vt:lpstr>DejaVu Sans</vt:lpstr>
      <vt:lpstr>Droid Sans Fallback</vt:lpstr>
      <vt:lpstr>FreeSans</vt:lpstr>
      <vt:lpstr>Liberation Serif</vt:lpstr>
      <vt:lpstr>ＭＳ Ｐゴシック</vt:lpstr>
      <vt:lpstr>Segoe Semibold</vt:lpstr>
      <vt:lpstr>Segoe UI</vt:lpstr>
      <vt:lpstr>Segoe UI Light</vt:lpstr>
      <vt:lpstr>Segoe ui light (Headings)</vt:lpstr>
      <vt:lpstr>Segoe UI Semibold</vt:lpstr>
      <vt:lpstr>StarSymbol</vt:lpstr>
      <vt:lpstr>Times New Roman</vt:lpstr>
      <vt:lpstr>Wingdings</vt:lpstr>
      <vt:lpstr>MSVID_White_16x9_2012-08-18</vt:lpstr>
      <vt:lpstr>MSVID_TT_Lt_Gray_16x9_Jan-8-2013</vt:lpstr>
      <vt:lpstr>Azure Graphite</vt:lpstr>
      <vt:lpstr>1_MSVID_White_16x9_2012-08-18</vt:lpstr>
      <vt:lpstr>5-30536_Build_2014_Breakout_Template_White_16x9</vt:lpstr>
      <vt:lpstr>5-30606_TR20_BO_CT_Template</vt:lpstr>
      <vt:lpstr>1_5-30606_TR20_BO_CT_Template</vt:lpstr>
      <vt:lpstr>2_5-30606_TR20_BO_CT_Template</vt:lpstr>
      <vt:lpstr>3_5-30606_TR20_BO_CT_Template</vt:lpstr>
      <vt:lpstr>4_5-30606_TR20_BO_CT_Template</vt:lpstr>
      <vt:lpstr>5_5-30606_TR20_BO_CT_Template</vt:lpstr>
      <vt:lpstr>Office Theme</vt:lpstr>
      <vt:lpstr>Lord of the codes un IDE para dominarlos a todos</vt:lpstr>
      <vt:lpstr>¿Por qué desarrollas?</vt:lpstr>
      <vt:lpstr>Las Herramientas</vt:lpstr>
      <vt:lpstr>¿Cuántas herramientas necesitas?</vt:lpstr>
      <vt:lpstr>PowerPoint Presentation</vt:lpstr>
      <vt:lpstr>PowerPoint Presentation</vt:lpstr>
      <vt:lpstr>Visual Studio 2015 </vt:lpstr>
      <vt:lpstr>Demo</vt:lpstr>
      <vt:lpstr>PowerPoint Presentation</vt:lpstr>
      <vt:lpstr>New Debugging  Experiences</vt:lpstr>
      <vt:lpstr>Poll: Debugging</vt:lpstr>
      <vt:lpstr>Edit &amp; Continue: We listened!</vt:lpstr>
      <vt:lpstr>PowerPoint Presentation</vt:lpstr>
      <vt:lpstr>Multi-dispositivo</vt:lpstr>
      <vt:lpstr>.NET and Xamarin</vt:lpstr>
      <vt:lpstr>Cordova tooling in  Visual Studio </vt:lpstr>
      <vt:lpstr>Apps Híbridas</vt:lpstr>
      <vt:lpstr>.NET Cross-Platform</vt:lpstr>
      <vt:lpstr>Demo    Xamarin / Apache Cordova</vt:lpstr>
      <vt:lpstr>PowerPoint Presentation</vt:lpstr>
      <vt:lpstr>Demo - Abrir, compilar debugar aplicación en Android  (emulador de Android)  </vt:lpstr>
      <vt:lpstr>Visual Studio (integración con Github y con Visual Studio Online) </vt:lpstr>
      <vt:lpstr>Visual Studio Online </vt:lpstr>
      <vt:lpstr>PowerPoint Presentation</vt:lpstr>
      <vt:lpstr>PowerPoint Presentation</vt:lpstr>
      <vt:lpstr>Productividad</vt:lpstr>
      <vt:lpstr>Bibliotecas .NET (NuGet)</vt:lpstr>
      <vt:lpstr>Demo</vt:lpstr>
      <vt:lpstr>PowerPoint Presentation</vt:lpstr>
      <vt:lpstr>CodeLens</vt:lpstr>
      <vt:lpstr>Productividad   en  Web</vt:lpstr>
      <vt:lpstr>Demo</vt:lpstr>
      <vt:lpstr>BrowserLink</vt:lpstr>
      <vt:lpstr>BrowserLink - Inspect</vt:lpstr>
      <vt:lpstr>Web Essensials</vt:lpstr>
      <vt:lpstr>PowerPoint Presentation</vt:lpstr>
      <vt:lpstr>Blend</vt:lpstr>
      <vt:lpstr>PowerPoint Presentation</vt:lpstr>
      <vt:lpstr>Aplicaciones</vt:lpstr>
      <vt:lpstr>Consola</vt:lpstr>
      <vt:lpstr>Windows  Forms</vt:lpstr>
      <vt:lpstr>WPF (Windows Presentation Foundation)</vt:lpstr>
      <vt:lpstr>Demo - Abrir, compilar aplicación WPF</vt:lpstr>
      <vt:lpstr>Universal Apps</vt:lpstr>
      <vt:lpstr>PowerPoint Presentation</vt:lpstr>
      <vt:lpstr>Demo - Abrir, compilar aplicación UWP</vt:lpstr>
      <vt:lpstr>ASP.NET MVC (Open Source)</vt:lpstr>
      <vt:lpstr>ASP.NET Web API (Open Source)</vt:lpstr>
      <vt:lpstr>MonoGame</vt:lpstr>
      <vt:lpstr>PowerPoint Presentation</vt:lpstr>
      <vt:lpstr>Internet of Things (IoT)</vt:lpstr>
      <vt:lpstr>Demo - Abrir proyecto en Unity</vt:lpstr>
      <vt:lpstr>Visual Studio es más que .NET</vt:lpstr>
      <vt:lpstr>PowerPoint Presentation</vt:lpstr>
      <vt:lpstr>Less</vt:lpstr>
      <vt:lpstr>TypeScript</vt:lpstr>
      <vt:lpstr>Visual Studio (integración con Gulp/Grunt     bower y npm) </vt:lpstr>
      <vt:lpstr>Extensiones de Visual Studio</vt:lpstr>
      <vt:lpstr>Universal Apps con HTML5 y JavaScript</vt:lpstr>
      <vt:lpstr>Aplicaciones Web</vt:lpstr>
      <vt:lpstr>C++ Language Features &amp; Code Editor</vt:lpstr>
      <vt:lpstr>Other Languages</vt:lpstr>
      <vt:lpstr>Demo - Abrir proyecto Python  - Abrir proyecto en NodeJS  - Abrir proyecto JAVA</vt:lpstr>
      <vt:lpstr>¿Y en MacOS y Linux?</vt:lpstr>
      <vt:lpstr>Visual Studio Code preview</vt:lpstr>
      <vt:lpstr>Demo       Abrir Visual Studio Code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¿Quieres saber más?</vt:lpstr>
      <vt:lpstr>Microsoft Virtual Academy</vt:lpstr>
      <vt:lpstr>¿Preguntas?</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Visual Studio Online - Overview</dc:title>
  <dc:subject>Microsoft Visual Identity PowerPoint Guidelines for Product Brands</dc:subject>
  <dc:creator>Mary Feil-Jacobs, Saku Uchikawa</dc:creator>
  <cp:keywords>Microsoft Developers Network</cp:keywords>
  <dc:description>Template: Maryfj_x000d_
Formatting: Maryfj, Sakuu_x000d_
Audience Type: Internal</dc:description>
  <cp:lastModifiedBy>Juan Manuel Servera Bondroit</cp:lastModifiedBy>
  <cp:revision>1661</cp:revision>
  <dcterms:created xsi:type="dcterms:W3CDTF">2012-05-22T07:38:31Z</dcterms:created>
  <dcterms:modified xsi:type="dcterms:W3CDTF">2015-10-15T10:20:11Z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0x0101000A655A170DB5584FB5BF1EFD28586C3A</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fs.IsStoryboard">
    <vt:bool>true</vt:bool>
  </property>
  <property fmtid="{D5CDD505-2E9C-101B-9397-08002B2CF9AE}" pid="7" name="_dlc_DocIdItemGuid">
    <vt:lpwstr>83f9a796-decb-458b-9280-a279885a48d7</vt:lpwstr>
  </property>
  <property fmtid="{D5CDD505-2E9C-101B-9397-08002B2CF9AE}" pid="8" name="TaxKeyword">
    <vt:lpwstr>303;#Microsoft Developers Network|11111111-1111-1111-1111-111111111111</vt:lpwstr>
  </property>
  <property fmtid="{D5CDD505-2E9C-101B-9397-08002B2CF9AE}" pid="9" name="Index Keywords">
    <vt:lpwstr/>
  </property>
  <property fmtid="{D5CDD505-2E9C-101B-9397-08002B2CF9AE}" pid="10" name="DocVizMetadataToken">
    <vt:lpwstr>300x154x1</vt:lpwstr>
  </property>
  <property fmtid="{D5CDD505-2E9C-101B-9397-08002B2CF9AE}" pid="11" name="DocVizPreviewMetadata_Count">
    <vt:i4>21</vt:i4>
  </property>
  <property fmtid="{D5CDD505-2E9C-101B-9397-08002B2CF9AE}" pid="12" name="DocVizPreviewMetadata_0">
    <vt:lpwstr>300x154x1</vt:lpwstr>
  </property>
  <property fmtid="{D5CDD505-2E9C-101B-9397-08002B2CF9AE}" pid="13" name="IsMyDocuments">
    <vt:bool>true</vt:bool>
  </property>
  <property fmtid="{D5CDD505-2E9C-101B-9397-08002B2CF9AE}" pid="14" name="Tfs.LastKnownPath">
    <vt:lpwstr>https://microsoft.sharepoint.com/teams/dxspain/evangelism/Shared%20Documents/05.%20Student%20-%20Activities/Universidades/University%20Tour%20FY16/Presentaciones/Estudiantes%20-%2003%20-%20Lord%20of%20the%20codes.pptx</vt:lpwstr>
  </property>
  <property fmtid="{D5CDD505-2E9C-101B-9397-08002B2CF9AE}" pid="15" name="_ShortcutUrl">
    <vt:lpwstr>, </vt:lpwstr>
  </property>
</Properties>
</file>